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C84"/>
    <a:srgbClr val="040B4D"/>
    <a:srgbClr val="F2B13B"/>
    <a:srgbClr val="7294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 showGuides="1">
      <p:cViewPr varScale="1">
        <p:scale>
          <a:sx n="128" d="100"/>
          <a:sy n="128" d="100"/>
        </p:scale>
        <p:origin x="216" y="17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0" d="100"/>
          <a:sy n="80" d="100"/>
        </p:scale>
        <p:origin x="391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82CB7F6-6A85-9AC8-5E3F-AE0BA0A7B0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83504F-19CE-84FA-BE22-5FE96B06B40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7F35E0-74B4-4FD9-BCCF-625F725470F1}" type="datetimeFigureOut">
              <a:rPr lang="en-US" smtClean="0"/>
              <a:t>10/2/23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C24F11-D765-32BD-01C0-622A8AEB342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9B738D-F721-4688-B306-FDCFAFD73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134379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E1BB4B-22F9-4327-8A2D-AEF2822EAA51}" type="datetimeFigureOut">
              <a:rPr lang="en-US" smtClean="0"/>
              <a:t>10/2/23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63FD77-7B4E-448D-BD91-EAB4DD61B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080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13" Type="http://schemas.openxmlformats.org/officeDocument/2006/relationships/image" Target="../media/image10.png"/><Relationship Id="rId18" Type="http://schemas.openxmlformats.org/officeDocument/2006/relationships/image" Target="../media/image15.svg"/><Relationship Id="rId3" Type="http://schemas.openxmlformats.org/officeDocument/2006/relationships/oleObject" Target="../embeddings/oleObject4.bin"/><Relationship Id="rId21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9.svg"/><Relationship Id="rId17" Type="http://schemas.openxmlformats.org/officeDocument/2006/relationships/image" Target="../media/image14.png"/><Relationship Id="rId2" Type="http://schemas.openxmlformats.org/officeDocument/2006/relationships/slideMaster" Target="../slideMasters/slideMaster1.xml"/><Relationship Id="rId16" Type="http://schemas.openxmlformats.org/officeDocument/2006/relationships/image" Target="../media/image13.svg"/><Relationship Id="rId20" Type="http://schemas.openxmlformats.org/officeDocument/2006/relationships/image" Target="../media/image17.svg"/><Relationship Id="rId1" Type="http://schemas.openxmlformats.org/officeDocument/2006/relationships/tags" Target="../tags/tag5.xml"/><Relationship Id="rId6" Type="http://schemas.openxmlformats.org/officeDocument/2006/relationships/image" Target="../media/image3.svg"/><Relationship Id="rId11" Type="http://schemas.openxmlformats.org/officeDocument/2006/relationships/image" Target="../media/image8.png"/><Relationship Id="rId24" Type="http://schemas.openxmlformats.org/officeDocument/2006/relationships/image" Target="../media/image21.sv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10" Type="http://schemas.openxmlformats.org/officeDocument/2006/relationships/image" Target="../media/image7.svg"/><Relationship Id="rId19" Type="http://schemas.openxmlformats.org/officeDocument/2006/relationships/image" Target="../media/image16.png"/><Relationship Id="rId4" Type="http://schemas.openxmlformats.org/officeDocument/2006/relationships/image" Target="../media/image1.emf"/><Relationship Id="rId9" Type="http://schemas.openxmlformats.org/officeDocument/2006/relationships/image" Target="../media/image6.png"/><Relationship Id="rId14" Type="http://schemas.openxmlformats.org/officeDocument/2006/relationships/image" Target="../media/image11.svg"/><Relationship Id="rId22" Type="http://schemas.openxmlformats.org/officeDocument/2006/relationships/image" Target="../media/image19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DF278-9F6F-B659-6BCE-99118DD0E2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D7B3DC-9768-2572-4F27-F886B30167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5A5A9C-3368-D4B8-2A42-F2B92E3B1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137E55-E22C-117B-552A-1B2700106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0F3159-20BC-ED99-76A8-7F27A23E4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FB824-3DC4-4F87-A65C-76FD67A38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4879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77C14C-4B28-85DC-3BE0-7B08C212C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901EFC-5CDF-C034-9C2E-207A5D6D5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D5D84B-035D-786A-0FB6-DE406EC9F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FB824-3DC4-4F87-A65C-76FD67A38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20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3740F-D85C-651A-9AE7-38B74D72A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5670B2-3E96-97BE-19D5-EC10F0EED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5F1ED1-62EE-59F2-38C0-715324703C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1F4BB2-1B62-AAC5-3D5B-A7489B703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B14B3A-369B-3D02-AD49-111A26BA8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7593A1-96B2-1C52-D362-C5AA3289C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FB824-3DC4-4F87-A65C-76FD67A38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9044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29EC-2375-EFC3-D155-BE2AC866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F5598D-86C4-DD7F-7C9A-EECB247739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AE1CD2-9519-6625-36FB-3E418FC10F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5E7B58-59D3-E314-73E7-221F9BE21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18CA05-9824-EB38-28DF-0F5D8A91C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09A193-750B-F670-5575-D88A87128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FB824-3DC4-4F87-A65C-76FD67A38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5701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52FF2-D99F-5F03-AE33-FA34D2AFB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DC0B70-76B6-8988-B579-5319805A0A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CDAC32-A568-BFCB-A29B-2F4FC8EA2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F23DAE-8DA2-2B3E-8230-2636C89EB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C0A0F4-342F-A315-5AA6-39CF02BE3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FB824-3DC4-4F87-A65C-76FD67A38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8580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8CA8B4-1D47-3CD8-611A-EFA4B6EAF2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5F306E-A813-5183-93EC-77C238E5E6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0A02FD-5B23-D027-9F47-F315336D3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294085-8F3B-3C07-AA6B-902F9F2E0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3C8C77-759D-AA50-24FC-CF16A4DAD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FB824-3DC4-4F87-A65C-76FD67A38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360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58D88DFB-D1F6-713F-DF3E-F4FBDFA7363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214958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icture Placeholder 38">
            <a:extLst>
              <a:ext uri="{FF2B5EF4-FFF2-40B4-BE49-F238E27FC236}">
                <a16:creationId xmlns:a16="http://schemas.microsoft.com/office/drawing/2014/main" id="{9061CBBB-33C9-E22D-7792-B4076D9A8D0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836040" y="365125"/>
            <a:ext cx="3555860" cy="634975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97" name="Text Placeholder 96">
            <a:extLst>
              <a:ext uri="{FF2B5EF4-FFF2-40B4-BE49-F238E27FC236}">
                <a16:creationId xmlns:a16="http://schemas.microsoft.com/office/drawing/2014/main" id="{4486F1DB-44D5-1DEB-5739-6A841CA5C97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45829" y="4376248"/>
            <a:ext cx="4161831" cy="1107996"/>
          </a:xfrm>
        </p:spPr>
        <p:txBody>
          <a:bodyPr>
            <a:sp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kern="1200" dirty="0" smtClean="0">
                <a:solidFill>
                  <a:srgbClr val="173C84"/>
                </a:solidFill>
                <a:latin typeface="+mj-lt"/>
                <a:ea typeface="+mj-ea"/>
                <a:cs typeface="+mj-cs"/>
              </a:defRPr>
            </a:lvl1pPr>
            <a:lvl2pPr marL="0" indent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0" indent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0" indent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0" indent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PRESENTATION TITLE </a:t>
            </a:r>
          </a:p>
        </p:txBody>
      </p:sp>
      <p:sp>
        <p:nvSpPr>
          <p:cNvPr id="92" name="Picture Placeholder 91">
            <a:extLst>
              <a:ext uri="{FF2B5EF4-FFF2-40B4-BE49-F238E27FC236}">
                <a16:creationId xmlns:a16="http://schemas.microsoft.com/office/drawing/2014/main" id="{E9DF834F-E445-8092-FA2D-7987A51FF61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8"/>
            <a:ext cx="6300524" cy="6855945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a</a:t>
            </a:r>
            <a:endParaRPr lang="en-US" dirty="0"/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39A5A60E-13FA-46FF-EB08-170F2B22FBB1}"/>
              </a:ext>
            </a:extLst>
          </p:cNvPr>
          <p:cNvCxnSpPr>
            <a:cxnSpLocks/>
          </p:cNvCxnSpPr>
          <p:nvPr userDrawn="1"/>
        </p:nvCxnSpPr>
        <p:spPr>
          <a:xfrm>
            <a:off x="7445829" y="5638901"/>
            <a:ext cx="4161831" cy="0"/>
          </a:xfrm>
          <a:prstGeom prst="line">
            <a:avLst/>
          </a:prstGeom>
          <a:ln w="38100">
            <a:solidFill>
              <a:srgbClr val="173C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FEAB9C-E014-7376-3446-9AA59769A21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45829" y="5793558"/>
            <a:ext cx="4161831" cy="246221"/>
          </a:xfrm>
        </p:spPr>
        <p:txBody>
          <a:bodyPr>
            <a:spAutoFit/>
          </a:bodyPr>
          <a:lstStyle>
            <a:lvl1pPr marL="0" indent="0" algn="r">
              <a:buFontTx/>
              <a:buNone/>
              <a:defRPr sz="1600"/>
            </a:lvl1pPr>
          </a:lstStyle>
          <a:p>
            <a:pPr lvl="0"/>
            <a:r>
              <a:rPr lang="en-US" dirty="0"/>
              <a:t>Report title </a:t>
            </a:r>
          </a:p>
        </p:txBody>
      </p:sp>
    </p:spTree>
    <p:extLst>
      <p:ext uri="{BB962C8B-B14F-4D97-AF65-F5344CB8AC3E}">
        <p14:creationId xmlns:p14="http://schemas.microsoft.com/office/powerpoint/2010/main" val="28075354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4EA20B8-0434-CBF9-23BD-74510BCC98F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525531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563F896A-6FE1-002E-5A5F-4EB1EFF56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514" y="334107"/>
            <a:ext cx="9034462" cy="498598"/>
          </a:xfrm>
        </p:spPr>
        <p:txBody>
          <a:bodyPr vert="horz" wrap="square" lIns="0" tIns="0" rIns="0" bIns="0">
            <a:spAutoFit/>
          </a:bodyPr>
          <a:lstStyle>
            <a:lvl1pPr>
              <a:defRPr sz="3600" b="0">
                <a:solidFill>
                  <a:srgbClr val="173C8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5DE8097-0E06-F211-2CCC-2AD0C8754821}"/>
              </a:ext>
            </a:extLst>
          </p:cNvPr>
          <p:cNvCxnSpPr>
            <a:cxnSpLocks/>
          </p:cNvCxnSpPr>
          <p:nvPr userDrawn="1"/>
        </p:nvCxnSpPr>
        <p:spPr>
          <a:xfrm>
            <a:off x="330200" y="969982"/>
            <a:ext cx="11531600" cy="0"/>
          </a:xfrm>
          <a:prstGeom prst="line">
            <a:avLst/>
          </a:prstGeom>
          <a:ln w="28575">
            <a:solidFill>
              <a:srgbClr val="173C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Graphic 26">
            <a:extLst>
              <a:ext uri="{FF2B5EF4-FFF2-40B4-BE49-F238E27FC236}">
                <a16:creationId xmlns:a16="http://schemas.microsoft.com/office/drawing/2014/main" id="{A4A22336-9B4E-186B-4974-B60F51DC673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8988" y="438150"/>
            <a:ext cx="254198" cy="290512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EC142AD-1BD1-2F57-37B7-4FBC088CE501}"/>
              </a:ext>
            </a:extLst>
          </p:cNvPr>
          <p:cNvCxnSpPr>
            <a:cxnSpLocks/>
          </p:cNvCxnSpPr>
          <p:nvPr userDrawn="1"/>
        </p:nvCxnSpPr>
        <p:spPr>
          <a:xfrm>
            <a:off x="330200" y="6338887"/>
            <a:ext cx="11531600" cy="0"/>
          </a:xfrm>
          <a:prstGeom prst="line">
            <a:avLst/>
          </a:prstGeom>
          <a:ln w="63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lide Number Placeholder 6">
            <a:extLst>
              <a:ext uri="{FF2B5EF4-FFF2-40B4-BE49-F238E27FC236}">
                <a16:creationId xmlns:a16="http://schemas.microsoft.com/office/drawing/2014/main" id="{DEDD31BE-87DF-E997-25EF-9AB2D8E95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8174" y="6438900"/>
            <a:ext cx="187551" cy="184666"/>
          </a:xfrm>
        </p:spPr>
        <p:txBody>
          <a:bodyPr wrap="none" lIns="0" tIns="0" rIns="0" bIns="0">
            <a:spAutoFit/>
          </a:bodyPr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3AFB824-3DC4-4F87-A65C-76FD67A383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8A8A03-8186-9F48-0AD0-BA2376D324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0200" y="6438900"/>
            <a:ext cx="8867775" cy="184666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/>
              <a:t>Footer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28AB740-1FF6-D1B8-E395-E69ECBAE49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4325" y="1296988"/>
            <a:ext cx="11572875" cy="4967288"/>
          </a:xfrm>
        </p:spPr>
        <p:txBody>
          <a:bodyPr wrap="square" lIns="0" tIns="0" rIns="0" bIns="0">
            <a:normAutofit/>
          </a:bodyPr>
          <a:lstStyle>
            <a:lvl1pPr marL="227013" indent="-227013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1800"/>
            </a:lvl1pPr>
            <a:lvl2pPr marL="461963" indent="-227013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1800"/>
            </a:lvl2pPr>
            <a:lvl3pPr marL="687388" indent="-227013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1800"/>
            </a:lvl3pPr>
            <a:lvl4pPr marL="227013" indent="-227013">
              <a:defRPr/>
            </a:lvl4pPr>
            <a:lvl5pPr marL="227013" indent="-227013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Picture Placeholder 38">
            <a:extLst>
              <a:ext uri="{FF2B5EF4-FFF2-40B4-BE49-F238E27FC236}">
                <a16:creationId xmlns:a16="http://schemas.microsoft.com/office/drawing/2014/main" id="{694CB582-819D-61A7-B1D8-0A36C05398E8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909175" y="306407"/>
            <a:ext cx="1952625" cy="348683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US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7342233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6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198" userDrawn="1">
          <p15:clr>
            <a:srgbClr val="FBAE40"/>
          </p15:clr>
        </p15:guide>
        <p15:guide id="4" orient="horz" pos="690" userDrawn="1">
          <p15:clr>
            <a:srgbClr val="FBAE40"/>
          </p15:clr>
        </p15:guide>
        <p15:guide id="5" orient="horz" pos="816" userDrawn="1">
          <p15:clr>
            <a:srgbClr val="FBAE40"/>
          </p15:clr>
        </p15:guide>
        <p15:guide id="6" orient="horz" pos="3984" userDrawn="1">
          <p15:clr>
            <a:srgbClr val="FBAE40"/>
          </p15:clr>
        </p15:guide>
        <p15:guide id="7" pos="7488" userDrawn="1">
          <p15:clr>
            <a:srgbClr val="FBAE40"/>
          </p15:clr>
        </p15:guide>
        <p15:guide id="8" orient="horz" pos="394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4EA20B8-0434-CBF9-23BD-74510BCC98F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028833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4EA20B8-0434-CBF9-23BD-74510BCC98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" name="Text Placeholder 47">
            <a:extLst>
              <a:ext uri="{FF2B5EF4-FFF2-40B4-BE49-F238E27FC236}">
                <a16:creationId xmlns:a16="http://schemas.microsoft.com/office/drawing/2014/main" id="{E4C8AC57-70FA-AA46-E2F9-A0166B7863A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343441" y="5675661"/>
            <a:ext cx="221214" cy="215444"/>
          </a:xfrm>
        </p:spPr>
        <p:txBody>
          <a:bodyPr wrap="none" anchor="ctr">
            <a:spAutoFit/>
          </a:bodyPr>
          <a:lstStyle>
            <a:lvl1pPr marL="0" indent="0">
              <a:spcAft>
                <a:spcPts val="0"/>
              </a:spcAft>
              <a:buFontTx/>
              <a:buNone/>
              <a:defRPr sz="1400" b="0"/>
            </a:lvl1pPr>
          </a:lstStyle>
          <a:p>
            <a:pPr lvl="0"/>
            <a:r>
              <a:rPr lang="en-IN" dirty="0"/>
              <a:t>##</a:t>
            </a:r>
          </a:p>
        </p:txBody>
      </p:sp>
      <p:sp>
        <p:nvSpPr>
          <p:cNvPr id="79" name="Text Placeholder 47">
            <a:extLst>
              <a:ext uri="{FF2B5EF4-FFF2-40B4-BE49-F238E27FC236}">
                <a16:creationId xmlns:a16="http://schemas.microsoft.com/office/drawing/2014/main" id="{4594E1D6-CB96-FB17-540C-DAA4702E69F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15152" y="5675661"/>
            <a:ext cx="221214" cy="215444"/>
          </a:xfrm>
        </p:spPr>
        <p:txBody>
          <a:bodyPr wrap="none" anchor="ctr">
            <a:spAutoFit/>
          </a:bodyPr>
          <a:lstStyle>
            <a:lvl1pPr marL="0" indent="0">
              <a:spcAft>
                <a:spcPts val="0"/>
              </a:spcAft>
              <a:buFontTx/>
              <a:buNone/>
              <a:defRPr sz="1400" b="0"/>
            </a:lvl1pPr>
          </a:lstStyle>
          <a:p>
            <a:pPr lvl="0"/>
            <a:r>
              <a:rPr lang="en-IN" dirty="0"/>
              <a:t>##</a:t>
            </a:r>
          </a:p>
        </p:txBody>
      </p:sp>
      <p:sp>
        <p:nvSpPr>
          <p:cNvPr id="80" name="Text Placeholder 47">
            <a:extLst>
              <a:ext uri="{FF2B5EF4-FFF2-40B4-BE49-F238E27FC236}">
                <a16:creationId xmlns:a16="http://schemas.microsoft.com/office/drawing/2014/main" id="{F6BE88A6-ADAB-01BC-3F12-44E8F7BEFFF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982997" y="5675661"/>
            <a:ext cx="221214" cy="215444"/>
          </a:xfrm>
        </p:spPr>
        <p:txBody>
          <a:bodyPr wrap="none" anchor="ctr">
            <a:spAutoFit/>
          </a:bodyPr>
          <a:lstStyle>
            <a:lvl1pPr marL="0" indent="0">
              <a:spcAft>
                <a:spcPts val="0"/>
              </a:spcAft>
              <a:buFontTx/>
              <a:buNone/>
              <a:defRPr sz="1400" b="0"/>
            </a:lvl1pPr>
          </a:lstStyle>
          <a:p>
            <a:pPr lvl="0"/>
            <a:r>
              <a:rPr lang="en-IN" dirty="0"/>
              <a:t>##</a:t>
            </a:r>
          </a:p>
        </p:txBody>
      </p:sp>
      <p:sp>
        <p:nvSpPr>
          <p:cNvPr id="56" name="Text Placeholder 47">
            <a:extLst>
              <a:ext uri="{FF2B5EF4-FFF2-40B4-BE49-F238E27FC236}">
                <a16:creationId xmlns:a16="http://schemas.microsoft.com/office/drawing/2014/main" id="{AFBE9FCB-CF79-EC33-069C-123AA7AF507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14324" y="2159144"/>
            <a:ext cx="6985174" cy="215444"/>
          </a:xfrm>
        </p:spPr>
        <p:txBody>
          <a:bodyPr anchor="ctr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400" b="1">
                <a:solidFill>
                  <a:srgbClr val="173C84"/>
                </a:solidFill>
              </a:defRPr>
            </a:lvl1pPr>
          </a:lstStyle>
          <a:p>
            <a:pPr lvl="0"/>
            <a:r>
              <a:rPr lang="en-US" dirty="0"/>
              <a:t>Title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63F896A-6FE1-002E-5A5F-4EB1EFF56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514" y="334107"/>
            <a:ext cx="9034462" cy="498598"/>
          </a:xfrm>
        </p:spPr>
        <p:txBody>
          <a:bodyPr vert="horz" wrap="square" lIns="0" tIns="0" rIns="0" bIns="0">
            <a:spAutoFit/>
          </a:bodyPr>
          <a:lstStyle>
            <a:lvl1pPr>
              <a:defRPr sz="3600" b="0">
                <a:solidFill>
                  <a:srgbClr val="173C8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5DE8097-0E06-F211-2CCC-2AD0C8754821}"/>
              </a:ext>
            </a:extLst>
          </p:cNvPr>
          <p:cNvCxnSpPr>
            <a:cxnSpLocks/>
          </p:cNvCxnSpPr>
          <p:nvPr userDrawn="1"/>
        </p:nvCxnSpPr>
        <p:spPr>
          <a:xfrm>
            <a:off x="330200" y="969982"/>
            <a:ext cx="11531600" cy="0"/>
          </a:xfrm>
          <a:prstGeom prst="line">
            <a:avLst/>
          </a:prstGeom>
          <a:ln w="28575">
            <a:solidFill>
              <a:srgbClr val="173C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Graphic 26">
            <a:extLst>
              <a:ext uri="{FF2B5EF4-FFF2-40B4-BE49-F238E27FC236}">
                <a16:creationId xmlns:a16="http://schemas.microsoft.com/office/drawing/2014/main" id="{A4A22336-9B4E-186B-4974-B60F51DC673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8988" y="438150"/>
            <a:ext cx="254198" cy="290512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EC142AD-1BD1-2F57-37B7-4FBC088CE501}"/>
              </a:ext>
            </a:extLst>
          </p:cNvPr>
          <p:cNvCxnSpPr>
            <a:cxnSpLocks/>
          </p:cNvCxnSpPr>
          <p:nvPr userDrawn="1"/>
        </p:nvCxnSpPr>
        <p:spPr>
          <a:xfrm>
            <a:off x="330200" y="6338887"/>
            <a:ext cx="11531600" cy="0"/>
          </a:xfrm>
          <a:prstGeom prst="line">
            <a:avLst/>
          </a:prstGeom>
          <a:ln w="63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lide Number Placeholder 6">
            <a:extLst>
              <a:ext uri="{FF2B5EF4-FFF2-40B4-BE49-F238E27FC236}">
                <a16:creationId xmlns:a16="http://schemas.microsoft.com/office/drawing/2014/main" id="{DEDD31BE-87DF-E997-25EF-9AB2D8E95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8174" y="6438900"/>
            <a:ext cx="187551" cy="184666"/>
          </a:xfrm>
        </p:spPr>
        <p:txBody>
          <a:bodyPr wrap="none" lIns="0" tIns="0" rIns="0" bIns="0">
            <a:spAutoFit/>
          </a:bodyPr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3AFB824-3DC4-4F87-A65C-76FD67A383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8A8A03-8186-9F48-0AD0-BA2376D324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0200" y="6438900"/>
            <a:ext cx="8867775" cy="184666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/>
              <a:t>Footer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71F570B-896C-EF26-D7A9-549F46F905D2}"/>
              </a:ext>
            </a:extLst>
          </p:cNvPr>
          <p:cNvCxnSpPr/>
          <p:nvPr userDrawn="1"/>
        </p:nvCxnSpPr>
        <p:spPr>
          <a:xfrm>
            <a:off x="314325" y="3323569"/>
            <a:ext cx="1157287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CD96F79-FCCB-522A-7279-6F41370A9ACC}"/>
              </a:ext>
            </a:extLst>
          </p:cNvPr>
          <p:cNvCxnSpPr/>
          <p:nvPr userDrawn="1"/>
        </p:nvCxnSpPr>
        <p:spPr>
          <a:xfrm>
            <a:off x="314325" y="4028231"/>
            <a:ext cx="1157287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3A2B5D4-DB8D-2EE5-1C2C-7D0DA494924D}"/>
              </a:ext>
            </a:extLst>
          </p:cNvPr>
          <p:cNvCxnSpPr/>
          <p:nvPr userDrawn="1"/>
        </p:nvCxnSpPr>
        <p:spPr>
          <a:xfrm>
            <a:off x="314325" y="4732893"/>
            <a:ext cx="1157287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19EE2D3-0006-04D1-388C-391BD8B5752B}"/>
              </a:ext>
            </a:extLst>
          </p:cNvPr>
          <p:cNvCxnSpPr/>
          <p:nvPr userDrawn="1"/>
        </p:nvCxnSpPr>
        <p:spPr>
          <a:xfrm>
            <a:off x="314325" y="5437555"/>
            <a:ext cx="1157287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Graphic 17">
            <a:extLst>
              <a:ext uri="{FF2B5EF4-FFF2-40B4-BE49-F238E27FC236}">
                <a16:creationId xmlns:a16="http://schemas.microsoft.com/office/drawing/2014/main" id="{FC8C826B-E7F0-73BD-6B13-0453E6E1318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30200" y="5621392"/>
            <a:ext cx="336994" cy="336994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7D5E9292-46BD-7633-334E-A02AF54B82A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30200" y="4916727"/>
            <a:ext cx="336994" cy="336994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7FA6FC51-1ED2-DEE7-FC9B-B99D73A0A7BF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30200" y="4212065"/>
            <a:ext cx="336994" cy="336994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628218E4-010D-2E7D-095E-FD2883DC41A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30200" y="3507403"/>
            <a:ext cx="336994" cy="336994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A6020E8A-C5F1-5F70-D9D5-942E26A95DC5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30200" y="2802741"/>
            <a:ext cx="336994" cy="336994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E40DF623-890D-4433-D4FF-E8EC46EA5FB6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106747" y="5700043"/>
            <a:ext cx="166355" cy="166681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5C9FDF1E-A7BF-4FF8-45C5-9633725751E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746301" y="5700043"/>
            <a:ext cx="166681" cy="166681"/>
          </a:xfrm>
          <a:prstGeom prst="rect">
            <a:avLst/>
          </a:prstGeom>
        </p:spPr>
      </p:pic>
      <p:pic>
        <p:nvPicPr>
          <p:cNvPr id="43" name="Graphic 42">
            <a:extLst>
              <a:ext uri="{FF2B5EF4-FFF2-40B4-BE49-F238E27FC236}">
                <a16:creationId xmlns:a16="http://schemas.microsoft.com/office/drawing/2014/main" id="{011A143D-846C-7001-5E4E-DD9EBD6290E2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5106747" y="2887898"/>
            <a:ext cx="166681" cy="166681"/>
          </a:xfrm>
          <a:prstGeom prst="rect">
            <a:avLst/>
          </a:prstGeom>
        </p:spPr>
      </p:pic>
      <p:sp>
        <p:nvSpPr>
          <p:cNvPr id="52" name="Text Placeholder 47">
            <a:extLst>
              <a:ext uri="{FF2B5EF4-FFF2-40B4-BE49-F238E27FC236}">
                <a16:creationId xmlns:a16="http://schemas.microsoft.com/office/drawing/2014/main" id="{11EB8C42-9C15-2475-8AEA-9C1DC4BCF14A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314324" y="1413791"/>
            <a:ext cx="1304925" cy="215444"/>
          </a:xfrm>
        </p:spPr>
        <p:txBody>
          <a:bodyPr anchor="ctr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400" b="1"/>
            </a:lvl1pPr>
          </a:lstStyle>
          <a:p>
            <a:pPr lvl="0"/>
            <a:r>
              <a:rPr lang="en-US" dirty="0"/>
              <a:t>MEDIA COUNT</a:t>
            </a:r>
          </a:p>
        </p:txBody>
      </p:sp>
      <p:sp>
        <p:nvSpPr>
          <p:cNvPr id="53" name="Text Placeholder 47">
            <a:extLst>
              <a:ext uri="{FF2B5EF4-FFF2-40B4-BE49-F238E27FC236}">
                <a16:creationId xmlns:a16="http://schemas.microsoft.com/office/drawing/2014/main" id="{8BFE79F8-5926-CEBE-C702-6B7994CB22DC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2292402" y="1413791"/>
            <a:ext cx="1525423" cy="215444"/>
          </a:xfrm>
        </p:spPr>
        <p:txBody>
          <a:bodyPr anchor="ctr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400" b="1"/>
            </a:lvl1pPr>
          </a:lstStyle>
          <a:p>
            <a:pPr lvl="0"/>
            <a:r>
              <a:rPr lang="en-IN" dirty="0"/>
              <a:t>Text </a:t>
            </a:r>
            <a:endParaRPr lang="en-US" dirty="0"/>
          </a:p>
        </p:txBody>
      </p:sp>
      <p:sp>
        <p:nvSpPr>
          <p:cNvPr id="54" name="Text Placeholder 47">
            <a:extLst>
              <a:ext uri="{FF2B5EF4-FFF2-40B4-BE49-F238E27FC236}">
                <a16:creationId xmlns:a16="http://schemas.microsoft.com/office/drawing/2014/main" id="{B5AC71F7-FF16-9D91-1C56-916856377356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4033238" y="1413791"/>
            <a:ext cx="1525423" cy="215444"/>
          </a:xfrm>
        </p:spPr>
        <p:txBody>
          <a:bodyPr anchor="ctr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400" b="1"/>
            </a:lvl1pPr>
          </a:lstStyle>
          <a:p>
            <a:pPr lvl="0"/>
            <a:r>
              <a:rPr lang="en-US" dirty="0"/>
              <a:t>Text </a:t>
            </a:r>
          </a:p>
        </p:txBody>
      </p:sp>
      <p:sp>
        <p:nvSpPr>
          <p:cNvPr id="55" name="Text Placeholder 47">
            <a:extLst>
              <a:ext uri="{FF2B5EF4-FFF2-40B4-BE49-F238E27FC236}">
                <a16:creationId xmlns:a16="http://schemas.microsoft.com/office/drawing/2014/main" id="{D300435D-AD03-4094-49D8-1D823F68F673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5774075" y="1413791"/>
            <a:ext cx="1525423" cy="215444"/>
          </a:xfrm>
        </p:spPr>
        <p:txBody>
          <a:bodyPr anchor="ctr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400" b="1"/>
            </a:lvl1pPr>
          </a:lstStyle>
          <a:p>
            <a:pPr lvl="0"/>
            <a:r>
              <a:rPr lang="en-US" dirty="0"/>
              <a:t>Text </a:t>
            </a:r>
          </a:p>
        </p:txBody>
      </p:sp>
      <p:sp>
        <p:nvSpPr>
          <p:cNvPr id="62" name="Text Placeholder 47">
            <a:extLst>
              <a:ext uri="{FF2B5EF4-FFF2-40B4-BE49-F238E27FC236}">
                <a16:creationId xmlns:a16="http://schemas.microsoft.com/office/drawing/2014/main" id="{5363E1CE-D368-1A69-39BF-FD03010D9FE1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857250" y="2857010"/>
            <a:ext cx="1816100" cy="228457"/>
          </a:xfrm>
        </p:spPr>
        <p:txBody>
          <a:bodyPr anchor="ctr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400" b="1"/>
            </a:lvl1pPr>
          </a:lstStyle>
          <a:p>
            <a:pPr lvl="0"/>
            <a:r>
              <a:rPr lang="en-IN"/>
              <a:t>Pieces of Coverage</a:t>
            </a:r>
            <a:endParaRPr lang="en-IN" dirty="0"/>
          </a:p>
        </p:txBody>
      </p:sp>
      <p:sp>
        <p:nvSpPr>
          <p:cNvPr id="63" name="Text Placeholder 47">
            <a:extLst>
              <a:ext uri="{FF2B5EF4-FFF2-40B4-BE49-F238E27FC236}">
                <a16:creationId xmlns:a16="http://schemas.microsoft.com/office/drawing/2014/main" id="{50ABD75C-DF2D-85F2-9FD1-2CDE4A32A2FA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857250" y="3561672"/>
            <a:ext cx="1816100" cy="228457"/>
          </a:xfrm>
        </p:spPr>
        <p:txBody>
          <a:bodyPr anchor="ctr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400" b="1"/>
            </a:lvl1pPr>
          </a:lstStyle>
          <a:p>
            <a:pPr lvl="0"/>
            <a:r>
              <a:rPr lang="en-IN" dirty="0"/>
              <a:t>Readership *</a:t>
            </a:r>
          </a:p>
        </p:txBody>
      </p:sp>
      <p:sp>
        <p:nvSpPr>
          <p:cNvPr id="64" name="Text Placeholder 47">
            <a:extLst>
              <a:ext uri="{FF2B5EF4-FFF2-40B4-BE49-F238E27FC236}">
                <a16:creationId xmlns:a16="http://schemas.microsoft.com/office/drawing/2014/main" id="{2181AC12-CDF8-6069-14D4-DAEBA0B31D7A}"/>
              </a:ext>
            </a:extLst>
          </p:cNvPr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857250" y="4266334"/>
            <a:ext cx="1816100" cy="228457"/>
          </a:xfrm>
        </p:spPr>
        <p:txBody>
          <a:bodyPr anchor="ctr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400" b="1"/>
            </a:lvl1pPr>
          </a:lstStyle>
          <a:p>
            <a:pPr lvl="0"/>
            <a:r>
              <a:rPr lang="en-IN"/>
              <a:t>Views</a:t>
            </a:r>
            <a:endParaRPr lang="en-IN" dirty="0"/>
          </a:p>
        </p:txBody>
      </p:sp>
      <p:sp>
        <p:nvSpPr>
          <p:cNvPr id="65" name="Text Placeholder 47">
            <a:extLst>
              <a:ext uri="{FF2B5EF4-FFF2-40B4-BE49-F238E27FC236}">
                <a16:creationId xmlns:a16="http://schemas.microsoft.com/office/drawing/2014/main" id="{F83151DE-E0DB-7672-5B98-E3DC90D53010}"/>
              </a:ext>
            </a:extLst>
          </p:cNvPr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857250" y="4970996"/>
            <a:ext cx="1816100" cy="228457"/>
          </a:xfrm>
        </p:spPr>
        <p:txBody>
          <a:bodyPr anchor="ctr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400" b="1"/>
            </a:lvl1pPr>
          </a:lstStyle>
          <a:p>
            <a:pPr lvl="0"/>
            <a:r>
              <a:rPr lang="en-IN" dirty="0"/>
              <a:t>Video Views*</a:t>
            </a:r>
          </a:p>
        </p:txBody>
      </p:sp>
      <p:sp>
        <p:nvSpPr>
          <p:cNvPr id="66" name="Text Placeholder 47">
            <a:extLst>
              <a:ext uri="{FF2B5EF4-FFF2-40B4-BE49-F238E27FC236}">
                <a16:creationId xmlns:a16="http://schemas.microsoft.com/office/drawing/2014/main" id="{9D0D2FCA-58A6-1BA1-14D2-158FD78813EC}"/>
              </a:ext>
            </a:extLst>
          </p:cNvPr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857250" y="5675661"/>
            <a:ext cx="1816100" cy="228457"/>
          </a:xfrm>
        </p:spPr>
        <p:txBody>
          <a:bodyPr anchor="ctr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400" b="1"/>
            </a:lvl1pPr>
          </a:lstStyle>
          <a:p>
            <a:pPr lvl="0"/>
            <a:r>
              <a:rPr lang="en-IN" dirty="0"/>
              <a:t>Text </a:t>
            </a:r>
            <a:endParaRPr lang="en-US" dirty="0"/>
          </a:p>
        </p:txBody>
      </p:sp>
      <p:sp>
        <p:nvSpPr>
          <p:cNvPr id="72" name="Text Placeholder 47">
            <a:extLst>
              <a:ext uri="{FF2B5EF4-FFF2-40B4-BE49-F238E27FC236}">
                <a16:creationId xmlns:a16="http://schemas.microsoft.com/office/drawing/2014/main" id="{D43F9647-8950-E04E-6D99-1D627A238A49}"/>
              </a:ext>
            </a:extLst>
          </p:cNvPr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4105274" y="2863516"/>
            <a:ext cx="550545" cy="215444"/>
          </a:xfrm>
        </p:spPr>
        <p:txBody>
          <a:bodyPr wrap="square" anchor="ctr">
            <a:spAutoFit/>
          </a:bodyPr>
          <a:lstStyle>
            <a:lvl1pPr marL="0" indent="0">
              <a:spcAft>
                <a:spcPts val="0"/>
              </a:spcAft>
              <a:buFontTx/>
              <a:buNone/>
              <a:defRPr sz="1400" b="1"/>
            </a:lvl1pPr>
          </a:lstStyle>
          <a:p>
            <a:pPr lvl="0"/>
            <a:r>
              <a:rPr lang="en-IN" dirty="0"/>
              <a:t>Text </a:t>
            </a:r>
          </a:p>
        </p:txBody>
      </p:sp>
      <p:sp>
        <p:nvSpPr>
          <p:cNvPr id="73" name="Text Placeholder 47">
            <a:extLst>
              <a:ext uri="{FF2B5EF4-FFF2-40B4-BE49-F238E27FC236}">
                <a16:creationId xmlns:a16="http://schemas.microsoft.com/office/drawing/2014/main" id="{0EFC669A-B134-1C8C-601A-5CB9FB6705CA}"/>
              </a:ext>
            </a:extLst>
          </p:cNvPr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4105274" y="3568178"/>
            <a:ext cx="550545" cy="215444"/>
          </a:xfrm>
        </p:spPr>
        <p:txBody>
          <a:bodyPr wrap="square" anchor="ctr">
            <a:spAutoFit/>
          </a:bodyPr>
          <a:lstStyle>
            <a:lvl1pPr marL="0" indent="0">
              <a:spcAft>
                <a:spcPts val="0"/>
              </a:spcAft>
              <a:buFontTx/>
              <a:buNone/>
              <a:defRPr sz="1400" b="1"/>
            </a:lvl1pPr>
          </a:lstStyle>
          <a:p>
            <a:pPr lvl="0"/>
            <a:r>
              <a:rPr lang="en-IN" dirty="0"/>
              <a:t>Text </a:t>
            </a:r>
          </a:p>
        </p:txBody>
      </p:sp>
      <p:sp>
        <p:nvSpPr>
          <p:cNvPr id="74" name="Text Placeholder 47">
            <a:extLst>
              <a:ext uri="{FF2B5EF4-FFF2-40B4-BE49-F238E27FC236}">
                <a16:creationId xmlns:a16="http://schemas.microsoft.com/office/drawing/2014/main" id="{0F74F4F9-F612-563D-DB34-D5D62FAFEDA7}"/>
              </a:ext>
            </a:extLst>
          </p:cNvPr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4105274" y="4272840"/>
            <a:ext cx="550545" cy="215444"/>
          </a:xfrm>
        </p:spPr>
        <p:txBody>
          <a:bodyPr wrap="square" anchor="ctr">
            <a:spAutoFit/>
          </a:bodyPr>
          <a:lstStyle>
            <a:lvl1pPr marL="0" indent="0">
              <a:spcAft>
                <a:spcPts val="0"/>
              </a:spcAft>
              <a:buFontTx/>
              <a:buNone/>
              <a:defRPr sz="1400" b="1"/>
            </a:lvl1pPr>
          </a:lstStyle>
          <a:p>
            <a:pPr lvl="0"/>
            <a:r>
              <a:rPr lang="en-IN" dirty="0"/>
              <a:t>Text </a:t>
            </a:r>
          </a:p>
        </p:txBody>
      </p:sp>
      <p:sp>
        <p:nvSpPr>
          <p:cNvPr id="75" name="Text Placeholder 47">
            <a:extLst>
              <a:ext uri="{FF2B5EF4-FFF2-40B4-BE49-F238E27FC236}">
                <a16:creationId xmlns:a16="http://schemas.microsoft.com/office/drawing/2014/main" id="{EBC11A90-EEC0-2242-3CA1-1FF6F86C44F2}"/>
              </a:ext>
            </a:extLst>
          </p:cNvPr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4105274" y="4977502"/>
            <a:ext cx="550545" cy="215444"/>
          </a:xfrm>
        </p:spPr>
        <p:txBody>
          <a:bodyPr wrap="square" anchor="ctr">
            <a:spAutoFit/>
          </a:bodyPr>
          <a:lstStyle>
            <a:lvl1pPr marL="0" indent="0">
              <a:spcAft>
                <a:spcPts val="0"/>
              </a:spcAft>
              <a:buFontTx/>
              <a:buNone/>
              <a:defRPr sz="1400" b="1"/>
            </a:lvl1pPr>
          </a:lstStyle>
          <a:p>
            <a:pPr lvl="0"/>
            <a:r>
              <a:rPr lang="en-IN" dirty="0"/>
              <a:t>Text </a:t>
            </a:r>
          </a:p>
        </p:txBody>
      </p:sp>
      <p:sp>
        <p:nvSpPr>
          <p:cNvPr id="76" name="Text Placeholder 47">
            <a:extLst>
              <a:ext uri="{FF2B5EF4-FFF2-40B4-BE49-F238E27FC236}">
                <a16:creationId xmlns:a16="http://schemas.microsoft.com/office/drawing/2014/main" id="{3A9D5AE6-1AAD-1216-4B33-7B92C06210D4}"/>
              </a:ext>
            </a:extLst>
          </p:cNvPr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4105274" y="5682167"/>
            <a:ext cx="550545" cy="215444"/>
          </a:xfrm>
        </p:spPr>
        <p:txBody>
          <a:bodyPr wrap="square" anchor="ctr">
            <a:spAutoFit/>
          </a:bodyPr>
          <a:lstStyle>
            <a:lvl1pPr marL="0" indent="0">
              <a:spcAft>
                <a:spcPts val="0"/>
              </a:spcAft>
              <a:buFontTx/>
              <a:buNone/>
              <a:defRPr sz="1400" b="1"/>
            </a:lvl1pPr>
          </a:lstStyle>
          <a:p>
            <a:pPr lvl="0"/>
            <a:r>
              <a:rPr lang="en-IN" dirty="0"/>
              <a:t>Text </a:t>
            </a:r>
          </a:p>
        </p:txBody>
      </p:sp>
      <p:sp>
        <p:nvSpPr>
          <p:cNvPr id="77" name="Text Placeholder 47">
            <a:extLst>
              <a:ext uri="{FF2B5EF4-FFF2-40B4-BE49-F238E27FC236}">
                <a16:creationId xmlns:a16="http://schemas.microsoft.com/office/drawing/2014/main" id="{6C7C9043-90C6-68C7-2C6A-D71B6128B228}"/>
              </a:ext>
            </a:extLst>
          </p:cNvPr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5343441" y="2863516"/>
            <a:ext cx="649217" cy="215444"/>
          </a:xfrm>
        </p:spPr>
        <p:txBody>
          <a:bodyPr wrap="square" anchor="ctr">
            <a:spAutoFit/>
          </a:bodyPr>
          <a:lstStyle>
            <a:lvl1pPr marL="0" indent="0">
              <a:spcAft>
                <a:spcPts val="0"/>
              </a:spcAft>
              <a:buFontTx/>
              <a:buNone/>
              <a:defRPr sz="1400" b="0"/>
            </a:lvl1pPr>
          </a:lstStyle>
          <a:p>
            <a:pPr lvl="0"/>
            <a:r>
              <a:rPr lang="en-IN" dirty="0"/>
              <a:t>Text </a:t>
            </a:r>
          </a:p>
        </p:txBody>
      </p:sp>
      <p:sp>
        <p:nvSpPr>
          <p:cNvPr id="81" name="Picture Placeholder 38">
            <a:extLst>
              <a:ext uri="{FF2B5EF4-FFF2-40B4-BE49-F238E27FC236}">
                <a16:creationId xmlns:a16="http://schemas.microsoft.com/office/drawing/2014/main" id="{3F986BDD-0B9B-B183-FFA1-CCFFB311EB9F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9909175" y="306407"/>
            <a:ext cx="1952625" cy="348683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US" dirty="0"/>
              <a:t>logo</a:t>
            </a:r>
          </a:p>
        </p:txBody>
      </p:sp>
      <p:pic>
        <p:nvPicPr>
          <p:cNvPr id="83" name="Graphic 82">
            <a:extLst>
              <a:ext uri="{FF2B5EF4-FFF2-40B4-BE49-F238E27FC236}">
                <a16:creationId xmlns:a16="http://schemas.microsoft.com/office/drawing/2014/main" id="{349FDEFD-7699-9E8C-DE7F-00C9D2E33519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5962253" y="5700043"/>
            <a:ext cx="182886" cy="16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295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6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198" userDrawn="1">
          <p15:clr>
            <a:srgbClr val="FBAE40"/>
          </p15:clr>
        </p15:guide>
        <p15:guide id="4" orient="horz" pos="690" userDrawn="1">
          <p15:clr>
            <a:srgbClr val="FBAE40"/>
          </p15:clr>
        </p15:guide>
        <p15:guide id="5" orient="horz" pos="816" userDrawn="1">
          <p15:clr>
            <a:srgbClr val="FBAE40"/>
          </p15:clr>
        </p15:guide>
        <p15:guide id="6" orient="horz" pos="3984" userDrawn="1">
          <p15:clr>
            <a:srgbClr val="FBAE40"/>
          </p15:clr>
        </p15:guide>
        <p15:guide id="7" pos="7488" userDrawn="1">
          <p15:clr>
            <a:srgbClr val="FBAE40"/>
          </p15:clr>
        </p15:guide>
        <p15:guide id="8" orient="horz" pos="394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4EA20B8-0434-CBF9-23BD-74510BCC98F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8455400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4EA20B8-0434-CBF9-23BD-74510BCC98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74005D3C-D1C6-1C67-4F03-35628983025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30201" y="234433"/>
            <a:ext cx="4920810" cy="6029843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63F896A-6FE1-002E-5A5F-4EB1EFF568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39485" y="361807"/>
            <a:ext cx="3974471" cy="498598"/>
          </a:xfrm>
        </p:spPr>
        <p:txBody>
          <a:bodyPr vert="horz" wrap="square" lIns="0" tIns="0" rIns="0" bIns="0" anchor="b">
            <a:spAutoFit/>
          </a:bodyPr>
          <a:lstStyle>
            <a:lvl1pPr>
              <a:spcAft>
                <a:spcPts val="0"/>
              </a:spcAft>
              <a:defRPr sz="3600" b="0">
                <a:solidFill>
                  <a:srgbClr val="173C84"/>
                </a:solidFill>
              </a:defRPr>
            </a:lvl1pPr>
          </a:lstStyle>
          <a:p>
            <a:r>
              <a:rPr lang="en-US" dirty="0"/>
              <a:t>Master title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5DE8097-0E06-F211-2CCC-2AD0C8754821}"/>
              </a:ext>
            </a:extLst>
          </p:cNvPr>
          <p:cNvCxnSpPr>
            <a:cxnSpLocks/>
          </p:cNvCxnSpPr>
          <p:nvPr userDrawn="1"/>
        </p:nvCxnSpPr>
        <p:spPr>
          <a:xfrm>
            <a:off x="5491636" y="969982"/>
            <a:ext cx="6370164" cy="0"/>
          </a:xfrm>
          <a:prstGeom prst="line">
            <a:avLst/>
          </a:prstGeom>
          <a:ln w="28575">
            <a:solidFill>
              <a:srgbClr val="173C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Graphic 26">
            <a:extLst>
              <a:ext uri="{FF2B5EF4-FFF2-40B4-BE49-F238E27FC236}">
                <a16:creationId xmlns:a16="http://schemas.microsoft.com/office/drawing/2014/main" id="{A4A22336-9B4E-186B-4974-B60F51DC673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91636" y="438150"/>
            <a:ext cx="254198" cy="290512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EC142AD-1BD1-2F57-37B7-4FBC088CE501}"/>
              </a:ext>
            </a:extLst>
          </p:cNvPr>
          <p:cNvCxnSpPr>
            <a:cxnSpLocks/>
          </p:cNvCxnSpPr>
          <p:nvPr userDrawn="1"/>
        </p:nvCxnSpPr>
        <p:spPr>
          <a:xfrm>
            <a:off x="330200" y="6338887"/>
            <a:ext cx="11531600" cy="0"/>
          </a:xfrm>
          <a:prstGeom prst="line">
            <a:avLst/>
          </a:prstGeom>
          <a:ln w="63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lide Number Placeholder 6">
            <a:extLst>
              <a:ext uri="{FF2B5EF4-FFF2-40B4-BE49-F238E27FC236}">
                <a16:creationId xmlns:a16="http://schemas.microsoft.com/office/drawing/2014/main" id="{DEDD31BE-87DF-E997-25EF-9AB2D8E95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8174" y="6438900"/>
            <a:ext cx="187551" cy="184666"/>
          </a:xfrm>
        </p:spPr>
        <p:txBody>
          <a:bodyPr wrap="none" lIns="0" tIns="0" rIns="0" bIns="0">
            <a:spAutoFit/>
          </a:bodyPr>
          <a:lstStyle>
            <a:lvl1pPr algn="ctr"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3AFB824-3DC4-4F87-A65C-76FD67A383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8A8A03-8186-9F48-0AD0-BA2376D324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0200" y="6438900"/>
            <a:ext cx="8867775" cy="184666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/>
              <a:t>Footer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28AB740-1FF6-D1B8-E395-E69ECBAE49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91636" y="1457297"/>
            <a:ext cx="6370164" cy="646331"/>
          </a:xfrm>
        </p:spPr>
        <p:txBody>
          <a:bodyPr wrap="square" lIns="0" tIns="0" rIns="0" bIns="0">
            <a:spAutoFit/>
          </a:bodyPr>
          <a:lstStyle>
            <a:lvl1pPr marL="227013" indent="-2270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/>
            </a:lvl1pPr>
            <a:lvl2pPr marL="461963" indent="-2270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/>
            </a:lvl2pPr>
            <a:lvl3pPr marL="687388" indent="-2270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/>
            </a:lvl3pPr>
            <a:lvl4pPr marL="227013" indent="-227013">
              <a:defRPr/>
            </a:lvl4pPr>
            <a:lvl5pPr marL="227013" indent="-227013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D115983-D8CA-CBBF-8284-E3771A3B469A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5491636" y="3144448"/>
            <a:ext cx="6370164" cy="276999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/>
            </a:lvl1pPr>
            <a:lvl2pPr marL="461963" indent="-227013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1800"/>
            </a:lvl2pPr>
            <a:lvl3pPr marL="687388" indent="-227013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1800"/>
            </a:lvl3pPr>
            <a:lvl4pPr marL="227013" indent="-227013">
              <a:defRPr/>
            </a:lvl4pPr>
            <a:lvl5pPr marL="227013" indent="-227013">
              <a:defRPr/>
            </a:lvl5pPr>
          </a:lstStyle>
          <a:p>
            <a:pPr lvl="0"/>
            <a:r>
              <a:rPr lang="en-US" dirty="0"/>
              <a:t>Header 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6CF7883-D32A-2D16-E82A-E79383E3778F}"/>
              </a:ext>
            </a:extLst>
          </p:cNvPr>
          <p:cNvCxnSpPr>
            <a:cxnSpLocks/>
          </p:cNvCxnSpPr>
          <p:nvPr userDrawn="1"/>
        </p:nvCxnSpPr>
        <p:spPr>
          <a:xfrm>
            <a:off x="5491636" y="3539158"/>
            <a:ext cx="6370164" cy="0"/>
          </a:xfrm>
          <a:prstGeom prst="line">
            <a:avLst/>
          </a:prstGeom>
          <a:ln w="28575">
            <a:solidFill>
              <a:srgbClr val="173C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FE3BEBD5-2C53-1426-DC44-103C75E26972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5491636" y="4778919"/>
            <a:ext cx="6370164" cy="276999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/>
            </a:lvl1pPr>
            <a:lvl2pPr marL="461963" indent="-227013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1800"/>
            </a:lvl2pPr>
            <a:lvl3pPr marL="687388" indent="-227013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1800"/>
            </a:lvl3pPr>
            <a:lvl4pPr marL="227013" indent="-227013">
              <a:defRPr/>
            </a:lvl4pPr>
            <a:lvl5pPr marL="227013" indent="-227013">
              <a:defRPr/>
            </a:lvl5pPr>
          </a:lstStyle>
          <a:p>
            <a:pPr lvl="0"/>
            <a:r>
              <a:rPr lang="en-US" dirty="0"/>
              <a:t>Header 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A33798C-4856-939F-EA56-DBBD9459A3B2}"/>
              </a:ext>
            </a:extLst>
          </p:cNvPr>
          <p:cNvCxnSpPr>
            <a:cxnSpLocks/>
          </p:cNvCxnSpPr>
          <p:nvPr userDrawn="1"/>
        </p:nvCxnSpPr>
        <p:spPr>
          <a:xfrm>
            <a:off x="5491636" y="5173629"/>
            <a:ext cx="6370164" cy="0"/>
          </a:xfrm>
          <a:prstGeom prst="line">
            <a:avLst/>
          </a:prstGeom>
          <a:ln w="28575">
            <a:solidFill>
              <a:srgbClr val="173C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A0B91C3D-8A98-5C23-9148-F3F44795850E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5491636" y="3630971"/>
            <a:ext cx="6370164" cy="646331"/>
          </a:xfrm>
        </p:spPr>
        <p:txBody>
          <a:bodyPr wrap="square" lIns="0" tIns="0" rIns="0" bIns="0">
            <a:spAutoFit/>
          </a:bodyPr>
          <a:lstStyle>
            <a:lvl1pPr marL="227013" indent="-2270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/>
            </a:lvl1pPr>
            <a:lvl2pPr marL="461963" indent="-2270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/>
            </a:lvl2pPr>
            <a:lvl3pPr marL="687388" indent="-2270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/>
            </a:lvl3pPr>
            <a:lvl4pPr marL="227013" indent="-227013">
              <a:defRPr/>
            </a:lvl4pPr>
            <a:lvl5pPr marL="227013" indent="-227013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D765AAB4-6350-7EA3-68D0-FB71DA95CFE9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5491636" y="5276283"/>
            <a:ext cx="6370164" cy="646331"/>
          </a:xfrm>
        </p:spPr>
        <p:txBody>
          <a:bodyPr wrap="square" lIns="0" tIns="0" rIns="0" bIns="0">
            <a:spAutoFit/>
          </a:bodyPr>
          <a:lstStyle>
            <a:lvl1pPr marL="227013" indent="-2270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/>
            </a:lvl1pPr>
            <a:lvl2pPr marL="461963" indent="-2270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/>
            </a:lvl2pPr>
            <a:lvl3pPr marL="687388" indent="-2270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/>
            </a:lvl3pPr>
            <a:lvl4pPr marL="227013" indent="-227013">
              <a:defRPr/>
            </a:lvl4pPr>
            <a:lvl5pPr marL="227013" indent="-227013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1314F855-B352-36E8-77F4-A344C796EDB5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5491636" y="1116906"/>
            <a:ext cx="6370164" cy="215444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61963" indent="-2270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/>
            </a:lvl2pPr>
            <a:lvl3pPr marL="687388" indent="-2270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/>
            </a:lvl3pPr>
            <a:lvl4pPr marL="227013" indent="-227013">
              <a:defRPr/>
            </a:lvl4pPr>
            <a:lvl5pPr marL="227013" indent="-227013">
              <a:defRPr/>
            </a:lvl5pPr>
          </a:lstStyle>
          <a:p>
            <a:pPr lvl="0"/>
            <a:r>
              <a:rPr lang="en-US" dirty="0"/>
              <a:t>Date </a:t>
            </a:r>
          </a:p>
        </p:txBody>
      </p:sp>
    </p:spTree>
    <p:extLst>
      <p:ext uri="{BB962C8B-B14F-4D97-AF65-F5344CB8AC3E}">
        <p14:creationId xmlns:p14="http://schemas.microsoft.com/office/powerpoint/2010/main" val="21809180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6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198" userDrawn="1">
          <p15:clr>
            <a:srgbClr val="FBAE40"/>
          </p15:clr>
        </p15:guide>
        <p15:guide id="4" orient="horz" pos="690" userDrawn="1">
          <p15:clr>
            <a:srgbClr val="FBAE40"/>
          </p15:clr>
        </p15:guide>
        <p15:guide id="5" orient="horz" pos="816" userDrawn="1">
          <p15:clr>
            <a:srgbClr val="FBAE40"/>
          </p15:clr>
        </p15:guide>
        <p15:guide id="6" orient="horz" pos="3984" userDrawn="1">
          <p15:clr>
            <a:srgbClr val="FBAE40"/>
          </p15:clr>
        </p15:guide>
        <p15:guide id="7" pos="7488" userDrawn="1">
          <p15:clr>
            <a:srgbClr val="FBAE40"/>
          </p15:clr>
        </p15:guide>
        <p15:guide id="8" orient="horz" pos="394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4EA20B8-0434-CBF9-23BD-74510BCC98F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413458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4EA20B8-0434-CBF9-23BD-74510BCC98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icture Placeholder 38">
            <a:extLst>
              <a:ext uri="{FF2B5EF4-FFF2-40B4-BE49-F238E27FC236}">
                <a16:creationId xmlns:a16="http://schemas.microsoft.com/office/drawing/2014/main" id="{446B9733-6193-FB57-D68E-D193EE10B59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330769" y="2931867"/>
            <a:ext cx="3555860" cy="634975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8A8A03-8186-9F48-0AD0-BA2376D324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57648" y="6302375"/>
            <a:ext cx="4102102" cy="184666"/>
          </a:xfr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/>
              <a:t>Text </a:t>
            </a:r>
          </a:p>
        </p:txBody>
      </p:sp>
    </p:spTree>
    <p:extLst>
      <p:ext uri="{BB962C8B-B14F-4D97-AF65-F5344CB8AC3E}">
        <p14:creationId xmlns:p14="http://schemas.microsoft.com/office/powerpoint/2010/main" val="2092343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6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198" userDrawn="1">
          <p15:clr>
            <a:srgbClr val="FBAE40"/>
          </p15:clr>
        </p15:guide>
        <p15:guide id="4" orient="horz" pos="690" userDrawn="1">
          <p15:clr>
            <a:srgbClr val="FBAE40"/>
          </p15:clr>
        </p15:guide>
        <p15:guide id="5" orient="horz" pos="816" userDrawn="1">
          <p15:clr>
            <a:srgbClr val="FBAE40"/>
          </p15:clr>
        </p15:guide>
        <p15:guide id="6" orient="horz" pos="3984" userDrawn="1">
          <p15:clr>
            <a:srgbClr val="FBAE40"/>
          </p15:clr>
        </p15:guide>
        <p15:guide id="7" pos="7488" userDrawn="1">
          <p15:clr>
            <a:srgbClr val="FBAE40"/>
          </p15:clr>
        </p15:guide>
        <p15:guide id="8" orient="horz" pos="393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7980C-46D9-75C3-C299-AA3E146CB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F3F055-8073-6CDF-C1A9-DCFF33D46F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78A1D0-ED6B-0E50-E575-8341E35958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14EF94-FA0C-D014-80B1-E61306F21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542B45-616A-51A3-9D31-17A96F0B5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8AB34E-52DD-AEA9-3E67-F7933ECCB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FB824-3DC4-4F87-A65C-76FD67A38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0333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9B7DF-7005-C0C2-8D19-4FFA31F56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C2C9B7-AB4F-9EB3-1507-19C4BA6443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ADB170-9C7D-28D4-73B8-1524FEAA76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0F6FB0-5902-AD6C-D579-60DEFE9BB4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EF90F2-B0A9-7A18-FA0E-232707F1FC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CFFE05-3D33-05AA-D7FD-6ECB0BCF9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10CAE1-8DC5-E8AC-B4FB-2AC42D83C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114E64-5B73-3661-A041-C20328BDA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FB824-3DC4-4F87-A65C-76FD67A38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861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00EAF-B4DE-1D82-2981-DF2BA4770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B01DE2-517B-3C09-9F7C-391E4BF25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F464DC-B59F-E6F6-3EAF-D175F8B7F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8D18A3-83BB-78A8-305F-B53F45CE3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FB824-3DC4-4F87-A65C-76FD67A38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003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3F55B1FE-0851-01D1-2927-97D5645D937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1103391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7" imgW="347" imgH="348" progId="TCLayout.ActiveDocument.1">
                  <p:embed/>
                </p:oleObj>
              </mc:Choice>
              <mc:Fallback>
                <p:oleObj name="think-cell Slide" r:id="rId17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404EA9-4011-BC39-E93B-BE1863EBA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9B139F-3615-544C-379D-7575C46CB9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4D607B-9921-25B5-F853-0C0AAAFD28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0A7E5-4770-327E-C05F-699F9DC023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D39012-564E-593A-66E8-F09E19FF1B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FB824-3DC4-4F87-A65C-76FD67A38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946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2" r:id="rId4"/>
    <p:sldLayoutId id="2147483660" r:id="rId5"/>
    <p:sldLayoutId id="214748366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png"/><Relationship Id="rId3" Type="http://schemas.openxmlformats.org/officeDocument/2006/relationships/oleObject" Target="../embeddings/oleObject9.bin"/><Relationship Id="rId7" Type="http://schemas.openxmlformats.org/officeDocument/2006/relationships/image" Target="../media/image14.png"/><Relationship Id="rId12" Type="http://schemas.openxmlformats.org/officeDocument/2006/relationships/image" Target="../media/image9.sv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17.svg"/><Relationship Id="rId1" Type="http://schemas.openxmlformats.org/officeDocument/2006/relationships/tags" Target="../tags/tag10.xml"/><Relationship Id="rId6" Type="http://schemas.openxmlformats.org/officeDocument/2006/relationships/image" Target="../media/image26.svg"/><Relationship Id="rId11" Type="http://schemas.openxmlformats.org/officeDocument/2006/relationships/image" Target="../media/image8.png"/><Relationship Id="rId5" Type="http://schemas.openxmlformats.org/officeDocument/2006/relationships/image" Target="../media/image25.png"/><Relationship Id="rId15" Type="http://schemas.openxmlformats.org/officeDocument/2006/relationships/image" Target="../media/image16.png"/><Relationship Id="rId10" Type="http://schemas.openxmlformats.org/officeDocument/2006/relationships/image" Target="../media/image11.svg"/><Relationship Id="rId4" Type="http://schemas.openxmlformats.org/officeDocument/2006/relationships/image" Target="../media/image1.emf"/><Relationship Id="rId9" Type="http://schemas.openxmlformats.org/officeDocument/2006/relationships/image" Target="../media/image10.png"/><Relationship Id="rId14" Type="http://schemas.openxmlformats.org/officeDocument/2006/relationships/image" Target="../media/image2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reachreport.io/" TargetMode="External"/><Relationship Id="rId2" Type="http://schemas.openxmlformats.org/officeDocument/2006/relationships/hyperlink" Target="https://app.reachreport.io/signup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EFAE57CE-3F41-6FA1-2E7C-55219CB73F4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907081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" name="Picture Placeholder 50">
            <a:extLst>
              <a:ext uri="{FF2B5EF4-FFF2-40B4-BE49-F238E27FC236}">
                <a16:creationId xmlns:a16="http://schemas.microsoft.com/office/drawing/2014/main" id="{E9EB0F02-C29C-4776-217A-24E6F7FE005E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t="293" b="293"/>
          <a:stretch/>
        </p:blipFill>
        <p:spPr>
          <a:xfrm>
            <a:off x="7836040" y="365125"/>
            <a:ext cx="3555860" cy="634975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2D1AF27-7E15-8A9A-D7C6-63766BDCAF7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445829" y="4376248"/>
            <a:ext cx="4161831" cy="1107996"/>
          </a:xfrm>
        </p:spPr>
        <p:txBody>
          <a:bodyPr/>
          <a:lstStyle/>
          <a:p>
            <a:r>
              <a:rPr lang="en-US" dirty="0"/>
              <a:t>PRESENTATION TITLE </a:t>
            </a:r>
          </a:p>
        </p:txBody>
      </p:sp>
      <p:pic>
        <p:nvPicPr>
          <p:cNvPr id="9" name="Picture Placeholder 8" descr="A person looking at a tablet&#10;&#10;Description automatically generated">
            <a:extLst>
              <a:ext uri="{FF2B5EF4-FFF2-40B4-BE49-F238E27FC236}">
                <a16:creationId xmlns:a16="http://schemas.microsoft.com/office/drawing/2014/main" id="{F21EE063-5130-7A4B-B715-F7455C7B22F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1" r="19351"/>
          <a:stretch/>
        </p:blipFill>
        <p:spPr>
          <a:xfrm>
            <a:off x="0" y="18"/>
            <a:ext cx="6300524" cy="6855945"/>
          </a:xfr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83057C0-275E-1842-12DA-92AC25162F9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45829" y="5793558"/>
            <a:ext cx="4161831" cy="246221"/>
          </a:xfrm>
        </p:spPr>
        <p:txBody>
          <a:bodyPr/>
          <a:lstStyle/>
          <a:p>
            <a:r>
              <a:rPr lang="en-US" dirty="0"/>
              <a:t>Report title </a:t>
            </a:r>
          </a:p>
        </p:txBody>
      </p:sp>
    </p:spTree>
    <p:extLst>
      <p:ext uri="{BB962C8B-B14F-4D97-AF65-F5344CB8AC3E}">
        <p14:creationId xmlns:p14="http://schemas.microsoft.com/office/powerpoint/2010/main" val="1513926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EFAE57CE-3F41-6FA1-2E7C-55219CB73F4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921497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FAE57CE-3F41-6FA1-2E7C-55219CB73F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6" name="Text Placeholder 175">
            <a:extLst>
              <a:ext uri="{FF2B5EF4-FFF2-40B4-BE49-F238E27FC236}">
                <a16:creationId xmlns:a16="http://schemas.microsoft.com/office/drawing/2014/main" id="{7FAC8A38-E903-DF29-92E1-678D16A2FC61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343441" y="5675661"/>
            <a:ext cx="221214" cy="215444"/>
          </a:xfrm>
        </p:spPr>
        <p:txBody>
          <a:bodyPr/>
          <a:lstStyle/>
          <a:p>
            <a:r>
              <a:rPr lang="en-US"/>
              <a:t>23</a:t>
            </a:r>
          </a:p>
        </p:txBody>
      </p:sp>
      <p:sp>
        <p:nvSpPr>
          <p:cNvPr id="177" name="Text Placeholder 176">
            <a:extLst>
              <a:ext uri="{FF2B5EF4-FFF2-40B4-BE49-F238E27FC236}">
                <a16:creationId xmlns:a16="http://schemas.microsoft.com/office/drawing/2014/main" id="{D069D62C-3783-BA39-CE96-40E8C57B702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215152" y="5675661"/>
            <a:ext cx="221214" cy="215444"/>
          </a:xfrm>
        </p:spPr>
        <p:txBody>
          <a:bodyPr/>
          <a:lstStyle/>
          <a:p>
            <a:r>
              <a:rPr lang="en-US"/>
              <a:t>6</a:t>
            </a:r>
          </a:p>
        </p:txBody>
      </p:sp>
      <p:sp>
        <p:nvSpPr>
          <p:cNvPr id="178" name="Text Placeholder 177">
            <a:extLst>
              <a:ext uri="{FF2B5EF4-FFF2-40B4-BE49-F238E27FC236}">
                <a16:creationId xmlns:a16="http://schemas.microsoft.com/office/drawing/2014/main" id="{1F90BFDF-9F71-3345-73A1-6F700029B2E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82997" y="5675661"/>
            <a:ext cx="221214" cy="215444"/>
          </a:xfrm>
        </p:spPr>
        <p:txBody>
          <a:bodyPr/>
          <a:lstStyle/>
          <a:p>
            <a:r>
              <a:rPr lang="en-US"/>
              <a:t>27</a:t>
            </a:r>
          </a:p>
        </p:txBody>
      </p:sp>
      <p:sp>
        <p:nvSpPr>
          <p:cNvPr id="174" name="Text Placeholder 173">
            <a:extLst>
              <a:ext uri="{FF2B5EF4-FFF2-40B4-BE49-F238E27FC236}">
                <a16:creationId xmlns:a16="http://schemas.microsoft.com/office/drawing/2014/main" id="{B28B3100-81E5-1D6E-2239-4E073C28A2C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14324" y="2159144"/>
            <a:ext cx="6985174" cy="215444"/>
          </a:xfrm>
        </p:spPr>
        <p:txBody>
          <a:bodyPr/>
          <a:lstStyle/>
          <a:p>
            <a:r>
              <a:rPr lang="en-US"/>
              <a:t>CUMULATIVE REACH AND INSIGHTS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9A7937-5AA3-CF01-F423-E6116087F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514" y="334107"/>
            <a:ext cx="9034462" cy="498598"/>
          </a:xfrm>
        </p:spPr>
        <p:txBody>
          <a:bodyPr vert="horz"/>
          <a:lstStyle/>
          <a:p>
            <a:r>
              <a:rPr lang="en-US" dirty="0"/>
              <a:t>Summary </a:t>
            </a:r>
          </a:p>
        </p:txBody>
      </p:sp>
      <p:sp>
        <p:nvSpPr>
          <p:cNvPr id="236" name="Slide Number Placeholder 235">
            <a:extLst>
              <a:ext uri="{FF2B5EF4-FFF2-40B4-BE49-F238E27FC236}">
                <a16:creationId xmlns:a16="http://schemas.microsoft.com/office/drawing/2014/main" id="{05B4BF56-AA69-65DF-F42E-AB0C5829F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8174" y="6438900"/>
            <a:ext cx="187551" cy="184666"/>
          </a:xfrm>
        </p:spPr>
        <p:txBody>
          <a:bodyPr/>
          <a:lstStyle/>
          <a:p>
            <a:fld id="{E3AFB824-3DC4-4F87-A65C-76FD67A3830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2D1AF27-7E15-8A9A-D7C6-63766BDCAF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0200" y="6438900"/>
            <a:ext cx="8867775" cy="184666"/>
          </a:xfrm>
        </p:spPr>
        <p:txBody>
          <a:bodyPr/>
          <a:lstStyle/>
          <a:p>
            <a:r>
              <a:rPr lang="en-IN" dirty="0"/>
              <a:t>Created by: https://www.reachreport.io/</a:t>
            </a:r>
            <a:endParaRPr lang="en-US" dirty="0"/>
          </a:p>
        </p:txBody>
      </p:sp>
      <p:sp>
        <p:nvSpPr>
          <p:cNvPr id="104" name="Text Placeholder 103">
            <a:extLst>
              <a:ext uri="{FF2B5EF4-FFF2-40B4-BE49-F238E27FC236}">
                <a16:creationId xmlns:a16="http://schemas.microsoft.com/office/drawing/2014/main" id="{4631D791-6E7C-8084-FC10-7D8EAB357B2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14324" y="1413791"/>
            <a:ext cx="1304925" cy="215444"/>
          </a:xfrm>
        </p:spPr>
        <p:txBody>
          <a:bodyPr/>
          <a:lstStyle/>
          <a:p>
            <a:r>
              <a:rPr lang="en-US"/>
              <a:t>MEDIA COUNT</a:t>
            </a:r>
          </a:p>
        </p:txBody>
      </p:sp>
      <p:sp>
        <p:nvSpPr>
          <p:cNvPr id="105" name="Text Placeholder 104">
            <a:extLst>
              <a:ext uri="{FF2B5EF4-FFF2-40B4-BE49-F238E27FC236}">
                <a16:creationId xmlns:a16="http://schemas.microsoft.com/office/drawing/2014/main" id="{9923E445-DFEF-1C22-77B0-E3F3A447D96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292350" y="1413897"/>
            <a:ext cx="921727" cy="215444"/>
          </a:xfrm>
        </p:spPr>
        <p:txBody>
          <a:bodyPr wrap="none">
            <a:spAutoFit/>
          </a:bodyPr>
          <a:lstStyle/>
          <a:p>
            <a:r>
              <a:rPr lang="en-US" dirty="0"/>
              <a:t>4 </a:t>
            </a:r>
            <a:r>
              <a:rPr lang="en-US" b="0" dirty="0"/>
              <a:t>Websites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B18CA394-A202-2567-15CE-BC7BCD6DB80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033838" y="1413897"/>
            <a:ext cx="1428276" cy="215444"/>
          </a:xfrm>
        </p:spPr>
        <p:txBody>
          <a:bodyPr wrap="none">
            <a:spAutoFit/>
          </a:bodyPr>
          <a:lstStyle/>
          <a:p>
            <a:r>
              <a:rPr lang="en-US" dirty="0"/>
              <a:t>1 </a:t>
            </a:r>
            <a:r>
              <a:rPr lang="en-US" b="0" dirty="0"/>
              <a:t>YouTube video</a:t>
            </a:r>
          </a:p>
        </p:txBody>
      </p:sp>
      <p:sp>
        <p:nvSpPr>
          <p:cNvPr id="107" name="Text Placeholder 106">
            <a:extLst>
              <a:ext uri="{FF2B5EF4-FFF2-40B4-BE49-F238E27FC236}">
                <a16:creationId xmlns:a16="http://schemas.microsoft.com/office/drawing/2014/main" id="{0FFD917A-B582-D057-DE24-E8AB6082471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773738" y="1413897"/>
            <a:ext cx="1431482" cy="215444"/>
          </a:xfrm>
        </p:spPr>
        <p:txBody>
          <a:bodyPr wrap="none">
            <a:spAutoFit/>
          </a:bodyPr>
          <a:lstStyle/>
          <a:p>
            <a:r>
              <a:rPr lang="en-US" dirty="0"/>
              <a:t>1 </a:t>
            </a:r>
            <a:r>
              <a:rPr lang="en-US" b="0" dirty="0"/>
              <a:t>Instagram post</a:t>
            </a:r>
          </a:p>
        </p:txBody>
      </p:sp>
      <p:sp>
        <p:nvSpPr>
          <p:cNvPr id="109" name="Text Placeholder 108">
            <a:extLst>
              <a:ext uri="{FF2B5EF4-FFF2-40B4-BE49-F238E27FC236}">
                <a16:creationId xmlns:a16="http://schemas.microsoft.com/office/drawing/2014/main" id="{34CCBDB9-B403-1067-7B72-F7D09076B5F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57250" y="2857010"/>
            <a:ext cx="1816100" cy="228457"/>
          </a:xfrm>
        </p:spPr>
        <p:txBody>
          <a:bodyPr/>
          <a:lstStyle/>
          <a:p>
            <a:r>
              <a:rPr lang="en-US" dirty="0"/>
              <a:t>Pieces of Coverage</a:t>
            </a:r>
          </a:p>
        </p:txBody>
      </p:sp>
      <p:sp>
        <p:nvSpPr>
          <p:cNvPr id="110" name="Text Placeholder 109">
            <a:extLst>
              <a:ext uri="{FF2B5EF4-FFF2-40B4-BE49-F238E27FC236}">
                <a16:creationId xmlns:a16="http://schemas.microsoft.com/office/drawing/2014/main" id="{9F1D6C4E-7035-24DF-A8C1-190A1A0DCED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57250" y="3561672"/>
            <a:ext cx="1816100" cy="228457"/>
          </a:xfrm>
        </p:spPr>
        <p:txBody>
          <a:bodyPr/>
          <a:lstStyle/>
          <a:p>
            <a:r>
              <a:rPr lang="en-US"/>
              <a:t>Readership*</a:t>
            </a:r>
          </a:p>
        </p:txBody>
      </p:sp>
      <p:sp>
        <p:nvSpPr>
          <p:cNvPr id="111" name="Text Placeholder 110">
            <a:extLst>
              <a:ext uri="{FF2B5EF4-FFF2-40B4-BE49-F238E27FC236}">
                <a16:creationId xmlns:a16="http://schemas.microsoft.com/office/drawing/2014/main" id="{F7A20D68-0F55-1164-0B6A-3264519BE5D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57250" y="4266334"/>
            <a:ext cx="1816100" cy="228457"/>
          </a:xfrm>
        </p:spPr>
        <p:txBody>
          <a:bodyPr/>
          <a:lstStyle/>
          <a:p>
            <a:r>
              <a:rPr lang="en-US"/>
              <a:t>Views</a:t>
            </a:r>
          </a:p>
        </p:txBody>
      </p:sp>
      <p:sp>
        <p:nvSpPr>
          <p:cNvPr id="112" name="Text Placeholder 111">
            <a:extLst>
              <a:ext uri="{FF2B5EF4-FFF2-40B4-BE49-F238E27FC236}">
                <a16:creationId xmlns:a16="http://schemas.microsoft.com/office/drawing/2014/main" id="{C0F59E06-4300-DD6B-9780-26FB01A870D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57250" y="4970996"/>
            <a:ext cx="1816100" cy="228457"/>
          </a:xfrm>
        </p:spPr>
        <p:txBody>
          <a:bodyPr/>
          <a:lstStyle/>
          <a:p>
            <a:r>
              <a:rPr lang="en-US"/>
              <a:t>Video Views"</a:t>
            </a:r>
          </a:p>
        </p:txBody>
      </p:sp>
      <p:sp>
        <p:nvSpPr>
          <p:cNvPr id="113" name="Text Placeholder 112">
            <a:extLst>
              <a:ext uri="{FF2B5EF4-FFF2-40B4-BE49-F238E27FC236}">
                <a16:creationId xmlns:a16="http://schemas.microsoft.com/office/drawing/2014/main" id="{178121F2-51E1-86DA-FD41-4AD959F0EE8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57250" y="5675661"/>
            <a:ext cx="1816100" cy="228457"/>
          </a:xfrm>
        </p:spPr>
        <p:txBody>
          <a:bodyPr/>
          <a:lstStyle/>
          <a:p>
            <a:r>
              <a:rPr lang="en-US"/>
              <a:t>Social shares</a:t>
            </a:r>
          </a:p>
        </p:txBody>
      </p:sp>
      <p:sp>
        <p:nvSpPr>
          <p:cNvPr id="114" name="Text Placeholder 113">
            <a:extLst>
              <a:ext uri="{FF2B5EF4-FFF2-40B4-BE49-F238E27FC236}">
                <a16:creationId xmlns:a16="http://schemas.microsoft.com/office/drawing/2014/main" id="{7588C61B-B80E-E741-6C11-CD577A50159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105274" y="2863516"/>
            <a:ext cx="550545" cy="215444"/>
          </a:xfrm>
        </p:spPr>
        <p:txBody>
          <a:bodyPr/>
          <a:lstStyle/>
          <a:p>
            <a:r>
              <a:rPr lang="en-US"/>
              <a:t>6</a:t>
            </a:r>
          </a:p>
        </p:txBody>
      </p:sp>
      <p:sp>
        <p:nvSpPr>
          <p:cNvPr id="115" name="Text Placeholder 114">
            <a:extLst>
              <a:ext uri="{FF2B5EF4-FFF2-40B4-BE49-F238E27FC236}">
                <a16:creationId xmlns:a16="http://schemas.microsoft.com/office/drawing/2014/main" id="{2D7B6310-D9A4-349E-BC26-A3AFB523A47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105274" y="3568178"/>
            <a:ext cx="550545" cy="215444"/>
          </a:xfrm>
        </p:spPr>
        <p:txBody>
          <a:bodyPr/>
          <a:lstStyle/>
          <a:p>
            <a:r>
              <a:rPr lang="en-US"/>
              <a:t>5.9 M</a:t>
            </a:r>
          </a:p>
        </p:txBody>
      </p:sp>
      <p:sp>
        <p:nvSpPr>
          <p:cNvPr id="116" name="Text Placeholder 115">
            <a:extLst>
              <a:ext uri="{FF2B5EF4-FFF2-40B4-BE49-F238E27FC236}">
                <a16:creationId xmlns:a16="http://schemas.microsoft.com/office/drawing/2014/main" id="{4ADC0BA7-B066-602D-B9D4-8DAE603FA1F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105274" y="4272840"/>
            <a:ext cx="550545" cy="215444"/>
          </a:xfrm>
        </p:spPr>
        <p:txBody>
          <a:bodyPr/>
          <a:lstStyle/>
          <a:p>
            <a:r>
              <a:rPr lang="en-US"/>
              <a:t>65.8 K</a:t>
            </a:r>
          </a:p>
        </p:txBody>
      </p:sp>
      <p:sp>
        <p:nvSpPr>
          <p:cNvPr id="117" name="Text Placeholder 116">
            <a:extLst>
              <a:ext uri="{FF2B5EF4-FFF2-40B4-BE49-F238E27FC236}">
                <a16:creationId xmlns:a16="http://schemas.microsoft.com/office/drawing/2014/main" id="{B546E7CF-38FC-F027-A1BD-4D5E409CEC9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105274" y="4977502"/>
            <a:ext cx="550545" cy="215444"/>
          </a:xfrm>
        </p:spPr>
        <p:txBody>
          <a:bodyPr/>
          <a:lstStyle/>
          <a:p>
            <a:r>
              <a:rPr lang="en-US"/>
              <a:t>2.8 K</a:t>
            </a:r>
          </a:p>
        </p:txBody>
      </p:sp>
      <p:sp>
        <p:nvSpPr>
          <p:cNvPr id="118" name="Text Placeholder 117">
            <a:extLst>
              <a:ext uri="{FF2B5EF4-FFF2-40B4-BE49-F238E27FC236}">
                <a16:creationId xmlns:a16="http://schemas.microsoft.com/office/drawing/2014/main" id="{DF3F5392-0614-E583-EC1E-22EE7F90060D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105274" y="5682167"/>
            <a:ext cx="550545" cy="215444"/>
          </a:xfrm>
        </p:spPr>
        <p:txBody>
          <a:bodyPr/>
          <a:lstStyle/>
          <a:p>
            <a:r>
              <a:rPr lang="en-US"/>
              <a:t>56</a:t>
            </a:r>
          </a:p>
        </p:txBody>
      </p:sp>
      <p:sp>
        <p:nvSpPr>
          <p:cNvPr id="175" name="Text Placeholder 174">
            <a:extLst>
              <a:ext uri="{FF2B5EF4-FFF2-40B4-BE49-F238E27FC236}">
                <a16:creationId xmlns:a16="http://schemas.microsoft.com/office/drawing/2014/main" id="{FC8D9728-1B1A-913B-4658-7E9383C60065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343525" y="2863850"/>
            <a:ext cx="871538" cy="215900"/>
          </a:xfrm>
        </p:spPr>
        <p:txBody>
          <a:bodyPr/>
          <a:lstStyle/>
          <a:p>
            <a:r>
              <a:rPr lang="en-US" dirty="0"/>
              <a:t>Online 6</a:t>
            </a:r>
          </a:p>
        </p:txBody>
      </p:sp>
      <p:pic>
        <p:nvPicPr>
          <p:cNvPr id="210" name="Picture Placeholder 209">
            <a:extLst>
              <a:ext uri="{FF2B5EF4-FFF2-40B4-BE49-F238E27FC236}">
                <a16:creationId xmlns:a16="http://schemas.microsoft.com/office/drawing/2014/main" id="{E0C37FE3-A7E4-E622-1469-624FC0AA0881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t="212" b="212"/>
          <a:stretch/>
        </p:blipFill>
        <p:spPr>
          <a:xfrm>
            <a:off x="9909175" y="306407"/>
            <a:ext cx="1952625" cy="348683"/>
          </a:xfrm>
        </p:spPr>
      </p:pic>
    </p:spTree>
    <p:extLst>
      <p:ext uri="{BB962C8B-B14F-4D97-AF65-F5344CB8AC3E}">
        <p14:creationId xmlns:p14="http://schemas.microsoft.com/office/powerpoint/2010/main" val="1891829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EFAE57CE-3F41-6FA1-2E7C-55219CB73F4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60792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FAE57CE-3F41-6FA1-2E7C-55219CB73F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5" name="Picture Placeholder 124">
            <a:extLst>
              <a:ext uri="{FF2B5EF4-FFF2-40B4-BE49-F238E27FC236}">
                <a16:creationId xmlns:a16="http://schemas.microsoft.com/office/drawing/2014/main" id="{2FEDD4ED-C381-E824-A59D-64F5C90FB747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t="-2612" b="-19904"/>
          <a:stretch/>
        </p:blipFill>
        <p:spPr>
          <a:xfrm>
            <a:off x="330200" y="234950"/>
            <a:ext cx="4921250" cy="6029325"/>
          </a:xfrm>
        </p:spPr>
      </p:pic>
      <p:sp>
        <p:nvSpPr>
          <p:cNvPr id="32" name="Title 31">
            <a:extLst>
              <a:ext uri="{FF2B5EF4-FFF2-40B4-BE49-F238E27FC236}">
                <a16:creationId xmlns:a16="http://schemas.microsoft.com/office/drawing/2014/main" id="{5448578D-6953-EEE9-2E41-2B65ACE42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9485" y="361807"/>
            <a:ext cx="3974471" cy="498598"/>
          </a:xfrm>
        </p:spPr>
        <p:txBody>
          <a:bodyPr vert="horz"/>
          <a:lstStyle/>
          <a:p>
            <a:r>
              <a:rPr lang="en-US"/>
              <a:t>Publication name</a:t>
            </a:r>
            <a:endParaRPr lang="en-US" dirty="0"/>
          </a:p>
        </p:txBody>
      </p:sp>
      <p:sp>
        <p:nvSpPr>
          <p:cNvPr id="136" name="Text Placeholder 135">
            <a:extLst>
              <a:ext uri="{FF2B5EF4-FFF2-40B4-BE49-F238E27FC236}">
                <a16:creationId xmlns:a16="http://schemas.microsoft.com/office/drawing/2014/main" id="{8F170158-2CEF-4535-6062-2724A42BF3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N" dirty="0"/>
              <a:t>Created by: https://www.reachreport.io/</a:t>
            </a:r>
            <a:endParaRPr lang="en-US" dirty="0"/>
          </a:p>
        </p:txBody>
      </p:sp>
      <p:sp>
        <p:nvSpPr>
          <p:cNvPr id="55" name="Content Placeholder 54">
            <a:extLst>
              <a:ext uri="{FF2B5EF4-FFF2-40B4-BE49-F238E27FC236}">
                <a16:creationId xmlns:a16="http://schemas.microsoft.com/office/drawing/2014/main" id="{EA4579C5-DDBC-B38E-6287-C58A526058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91163" y="1541463"/>
            <a:ext cx="6370637" cy="215444"/>
          </a:xfrm>
        </p:spPr>
        <p:txBody>
          <a:bodyPr/>
          <a:lstStyle/>
          <a:p>
            <a:pPr marL="0" indent="0">
              <a:buNone/>
            </a:pPr>
            <a:r>
              <a:rPr lang="en-IN" dirty="0"/>
              <a:t>Description</a:t>
            </a:r>
            <a:endParaRPr lang="en-US" dirty="0"/>
          </a:p>
        </p:txBody>
      </p:sp>
      <p:sp>
        <p:nvSpPr>
          <p:cNvPr id="115" name="Content Placeholder 114">
            <a:extLst>
              <a:ext uri="{FF2B5EF4-FFF2-40B4-BE49-F238E27FC236}">
                <a16:creationId xmlns:a16="http://schemas.microsoft.com/office/drawing/2014/main" id="{6D62F657-3B94-24BE-C4E3-9B5C6740F3C7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5491636" y="3144448"/>
            <a:ext cx="6370164" cy="276999"/>
          </a:xfrm>
        </p:spPr>
        <p:txBody>
          <a:bodyPr/>
          <a:lstStyle/>
          <a:p>
            <a:r>
              <a:rPr lang="en-IN"/>
              <a:t>web</a:t>
            </a:r>
            <a:endParaRPr lang="en-US" dirty="0"/>
          </a:p>
        </p:txBody>
      </p:sp>
      <p:sp>
        <p:nvSpPr>
          <p:cNvPr id="77" name="Content Placeholder 76">
            <a:extLst>
              <a:ext uri="{FF2B5EF4-FFF2-40B4-BE49-F238E27FC236}">
                <a16:creationId xmlns:a16="http://schemas.microsoft.com/office/drawing/2014/main" id="{532A5FB8-353B-F80B-E5AB-6CA8B924D13C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5491636" y="4778919"/>
            <a:ext cx="6370164" cy="276999"/>
          </a:xfrm>
        </p:spPr>
        <p:txBody>
          <a:bodyPr/>
          <a:lstStyle/>
          <a:p>
            <a:r>
              <a:rPr lang="en-US"/>
              <a:t>Social Shares</a:t>
            </a:r>
            <a:endParaRPr lang="en-US" dirty="0"/>
          </a:p>
        </p:txBody>
      </p:sp>
      <p:sp>
        <p:nvSpPr>
          <p:cNvPr id="61" name="Content Placeholder 60">
            <a:extLst>
              <a:ext uri="{FF2B5EF4-FFF2-40B4-BE49-F238E27FC236}">
                <a16:creationId xmlns:a16="http://schemas.microsoft.com/office/drawing/2014/main" id="{39BF227F-CF54-03D7-A2C2-F7450FF174EA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5491636" y="1116906"/>
            <a:ext cx="6370164" cy="276999"/>
          </a:xfrm>
        </p:spPr>
        <p:txBody>
          <a:bodyPr/>
          <a:lstStyle/>
          <a:p>
            <a:r>
              <a:rPr lang="en-US"/>
              <a:t>Date </a:t>
            </a:r>
            <a:endParaRPr lang="en-US" dirty="0"/>
          </a:p>
        </p:txBody>
      </p:sp>
      <p:sp>
        <p:nvSpPr>
          <p:cNvPr id="82" name="Text Placeholder 47">
            <a:extLst>
              <a:ext uri="{FF2B5EF4-FFF2-40B4-BE49-F238E27FC236}">
                <a16:creationId xmlns:a16="http://schemas.microsoft.com/office/drawing/2014/main" id="{4302CEBC-BFC6-4BC1-452A-D37D19845212}"/>
              </a:ext>
            </a:extLst>
          </p:cNvPr>
          <p:cNvSpPr txBox="1">
            <a:spLocks/>
          </p:cNvSpPr>
          <p:nvPr/>
        </p:nvSpPr>
        <p:spPr>
          <a:xfrm>
            <a:off x="5652988" y="5787977"/>
            <a:ext cx="176312" cy="3077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000" b="1" dirty="0"/>
              <a:t>1</a:t>
            </a:r>
          </a:p>
        </p:txBody>
      </p:sp>
      <p:pic>
        <p:nvPicPr>
          <p:cNvPr id="84" name="Graphic 83">
            <a:extLst>
              <a:ext uri="{FF2B5EF4-FFF2-40B4-BE49-F238E27FC236}">
                <a16:creationId xmlns:a16="http://schemas.microsoft.com/office/drawing/2014/main" id="{466BDD02-48CC-CC5D-31D6-1845BE1478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591154" y="5359104"/>
            <a:ext cx="290429" cy="290998"/>
          </a:xfrm>
          <a:prstGeom prst="rect">
            <a:avLst/>
          </a:prstGeom>
        </p:spPr>
      </p:pic>
      <p:pic>
        <p:nvPicPr>
          <p:cNvPr id="89" name="Graphic 88">
            <a:extLst>
              <a:ext uri="{FF2B5EF4-FFF2-40B4-BE49-F238E27FC236}">
                <a16:creationId xmlns:a16="http://schemas.microsoft.com/office/drawing/2014/main" id="{97DD8E2B-30DD-6E50-E713-732B9161069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250310" y="3682066"/>
            <a:ext cx="336994" cy="336994"/>
          </a:xfrm>
          <a:prstGeom prst="rect">
            <a:avLst/>
          </a:prstGeom>
        </p:spPr>
      </p:pic>
      <p:sp>
        <p:nvSpPr>
          <p:cNvPr id="90" name="Text Placeholder 47">
            <a:extLst>
              <a:ext uri="{FF2B5EF4-FFF2-40B4-BE49-F238E27FC236}">
                <a16:creationId xmlns:a16="http://schemas.microsoft.com/office/drawing/2014/main" id="{CE78830F-18DB-DD6C-9B42-3528AFDF9F8F}"/>
              </a:ext>
            </a:extLst>
          </p:cNvPr>
          <p:cNvSpPr txBox="1">
            <a:spLocks/>
          </p:cNvSpPr>
          <p:nvPr/>
        </p:nvSpPr>
        <p:spPr>
          <a:xfrm>
            <a:off x="8777360" y="3736335"/>
            <a:ext cx="1569340" cy="22845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Readership *</a:t>
            </a:r>
            <a:endParaRPr lang="en-IN" dirty="0"/>
          </a:p>
        </p:txBody>
      </p:sp>
      <p:pic>
        <p:nvPicPr>
          <p:cNvPr id="88" name="Graphic 87">
            <a:extLst>
              <a:ext uri="{FF2B5EF4-FFF2-40B4-BE49-F238E27FC236}">
                <a16:creationId xmlns:a16="http://schemas.microsoft.com/office/drawing/2014/main" id="{040F5EC6-DFC1-922F-4583-634C8601BD7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567871" y="3682066"/>
            <a:ext cx="336994" cy="336994"/>
          </a:xfrm>
          <a:prstGeom prst="rect">
            <a:avLst/>
          </a:prstGeom>
        </p:spPr>
      </p:pic>
      <p:sp>
        <p:nvSpPr>
          <p:cNvPr id="91" name="Text Placeholder 47">
            <a:extLst>
              <a:ext uri="{FF2B5EF4-FFF2-40B4-BE49-F238E27FC236}">
                <a16:creationId xmlns:a16="http://schemas.microsoft.com/office/drawing/2014/main" id="{B390DF90-C3A0-1114-F337-6C93CC5DB872}"/>
              </a:ext>
            </a:extLst>
          </p:cNvPr>
          <p:cNvSpPr txBox="1">
            <a:spLocks/>
          </p:cNvSpPr>
          <p:nvPr/>
        </p:nvSpPr>
        <p:spPr>
          <a:xfrm>
            <a:off x="6094921" y="3736335"/>
            <a:ext cx="1569340" cy="22845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/>
              <a:t>Views</a:t>
            </a:r>
          </a:p>
        </p:txBody>
      </p:sp>
      <p:sp>
        <p:nvSpPr>
          <p:cNvPr id="94" name="Text Placeholder 47">
            <a:extLst>
              <a:ext uri="{FF2B5EF4-FFF2-40B4-BE49-F238E27FC236}">
                <a16:creationId xmlns:a16="http://schemas.microsoft.com/office/drawing/2014/main" id="{305DCABA-596E-3CFC-B6EC-8D66E3874EE7}"/>
              </a:ext>
            </a:extLst>
          </p:cNvPr>
          <p:cNvSpPr txBox="1">
            <a:spLocks/>
          </p:cNvSpPr>
          <p:nvPr/>
        </p:nvSpPr>
        <p:spPr>
          <a:xfrm>
            <a:off x="8777360" y="4109967"/>
            <a:ext cx="1569340" cy="3077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000" dirty="0"/>
              <a:t>2.3 M</a:t>
            </a:r>
          </a:p>
        </p:txBody>
      </p:sp>
      <p:sp>
        <p:nvSpPr>
          <p:cNvPr id="95" name="Text Placeholder 47">
            <a:extLst>
              <a:ext uri="{FF2B5EF4-FFF2-40B4-BE49-F238E27FC236}">
                <a16:creationId xmlns:a16="http://schemas.microsoft.com/office/drawing/2014/main" id="{5A484187-1C0D-8459-8F0A-6C266CD6691D}"/>
              </a:ext>
            </a:extLst>
          </p:cNvPr>
          <p:cNvSpPr txBox="1">
            <a:spLocks/>
          </p:cNvSpPr>
          <p:nvPr/>
        </p:nvSpPr>
        <p:spPr>
          <a:xfrm>
            <a:off x="6094921" y="4109967"/>
            <a:ext cx="1569340" cy="3077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000" dirty="0"/>
              <a:t>43.2 K</a:t>
            </a:r>
          </a:p>
        </p:txBody>
      </p:sp>
      <p:sp>
        <p:nvSpPr>
          <p:cNvPr id="96" name="Text Placeholder 47">
            <a:extLst>
              <a:ext uri="{FF2B5EF4-FFF2-40B4-BE49-F238E27FC236}">
                <a16:creationId xmlns:a16="http://schemas.microsoft.com/office/drawing/2014/main" id="{8C8899F9-E4BD-1748-70AC-CE262497ACA7}"/>
              </a:ext>
            </a:extLst>
          </p:cNvPr>
          <p:cNvSpPr txBox="1">
            <a:spLocks/>
          </p:cNvSpPr>
          <p:nvPr/>
        </p:nvSpPr>
        <p:spPr>
          <a:xfrm>
            <a:off x="6920285" y="5787977"/>
            <a:ext cx="176312" cy="3077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000" b="1" dirty="0"/>
              <a:t>3</a:t>
            </a: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377767C6-401E-A2A9-408C-3FECD56E48C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830159" y="5359104"/>
            <a:ext cx="319290" cy="290998"/>
          </a:xfrm>
          <a:prstGeom prst="rect">
            <a:avLst/>
          </a:prstGeom>
        </p:spPr>
      </p:pic>
      <p:sp>
        <p:nvSpPr>
          <p:cNvPr id="145" name="Slide Number Placeholder 144">
            <a:extLst>
              <a:ext uri="{FF2B5EF4-FFF2-40B4-BE49-F238E27FC236}">
                <a16:creationId xmlns:a16="http://schemas.microsoft.com/office/drawing/2014/main" id="{5012853E-CA00-7C98-B5A8-2ACC48270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FB824-3DC4-4F87-A65C-76FD67A3830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46" name="Text Placeholder 47">
            <a:extLst>
              <a:ext uri="{FF2B5EF4-FFF2-40B4-BE49-F238E27FC236}">
                <a16:creationId xmlns:a16="http://schemas.microsoft.com/office/drawing/2014/main" id="{1B1E8636-4D4E-A485-431D-5925C7B7575F}"/>
              </a:ext>
            </a:extLst>
          </p:cNvPr>
          <p:cNvSpPr txBox="1">
            <a:spLocks/>
          </p:cNvSpPr>
          <p:nvPr/>
        </p:nvSpPr>
        <p:spPr>
          <a:xfrm>
            <a:off x="8098024" y="5787977"/>
            <a:ext cx="304571" cy="3077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N" sz="2000" b="1" dirty="0"/>
              <a:t>##</a:t>
            </a:r>
          </a:p>
        </p:txBody>
      </p:sp>
      <p:pic>
        <p:nvPicPr>
          <p:cNvPr id="147" name="Graphic 146">
            <a:extLst>
              <a:ext uri="{FF2B5EF4-FFF2-40B4-BE49-F238E27FC236}">
                <a16:creationId xmlns:a16="http://schemas.microsoft.com/office/drawing/2014/main" id="{6AF8BD79-5424-0799-0CC8-5CA89A68624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104810" y="5359104"/>
            <a:ext cx="290998" cy="29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148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EFAE57CE-3F41-6FA1-2E7C-55219CB73F4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197893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FAE57CE-3F41-6FA1-2E7C-55219CB73F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F5B3C2EE-AEE2-17C3-BC94-C1751E44750D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t="293" b="293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589945-0056-F39D-6D3C-759A296658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N" dirty="0"/>
              <a:t>Created by: https://www.reachreport.io/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591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2EFF95-AD60-43BE-40F7-A936F3F8BA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83558" y="2761125"/>
            <a:ext cx="7024883" cy="1335750"/>
          </a:xfrm>
        </p:spPr>
        <p:txBody>
          <a:bodyPr/>
          <a:lstStyle/>
          <a:p>
            <a:pPr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000" b="0" i="0" u="none" strike="noStrike" dirty="0">
                <a:solidFill>
                  <a:srgbClr val="000000"/>
                </a:solidFill>
                <a:effectLst/>
              </a:rPr>
              <a:t>Want to have all these fields filled-out automagically? </a:t>
            </a:r>
          </a:p>
          <a:p>
            <a:pPr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000" b="0" i="0" u="none" strike="noStrike" dirty="0">
                <a:solidFill>
                  <a:srgbClr val="000000"/>
                </a:solidFill>
                <a:effectLst/>
                <a:hlinkClick r:id="rId2"/>
              </a:rPr>
              <a:t>Register for a free trial</a:t>
            </a:r>
            <a:r>
              <a:rPr lang="en-GB" sz="2000" b="0" i="0" u="none" strike="noStrike" dirty="0">
                <a:solidFill>
                  <a:srgbClr val="000000"/>
                </a:solidFill>
                <a:effectLst/>
              </a:rPr>
              <a:t> at </a:t>
            </a:r>
            <a:r>
              <a:rPr lang="en-GB" sz="2000" b="0" i="0" u="none" strike="noStrike" dirty="0">
                <a:solidFill>
                  <a:srgbClr val="000000"/>
                </a:solidFill>
                <a:effectLst/>
                <a:hlinkClick r:id="rId3"/>
              </a:rPr>
              <a:t>reachreport.io</a:t>
            </a:r>
            <a:r>
              <a:rPr lang="en-GB" sz="2000" b="0" i="0" u="none" strike="noStrike" dirty="0">
                <a:solidFill>
                  <a:srgbClr val="000000"/>
                </a:solidFill>
                <a:effectLst/>
              </a:rPr>
              <a:t>, </a:t>
            </a:r>
          </a:p>
          <a:p>
            <a:pPr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000" b="0" i="0" u="none" strike="noStrike" dirty="0">
                <a:solidFill>
                  <a:srgbClr val="000000"/>
                </a:solidFill>
                <a:effectLst/>
              </a:rPr>
              <a:t>paste your links and *BOOM* your report is ready.</a:t>
            </a:r>
          </a:p>
        </p:txBody>
      </p:sp>
      <p:pic>
        <p:nvPicPr>
          <p:cNvPr id="4" name="Picture Placeholder 7">
            <a:extLst>
              <a:ext uri="{FF2B5EF4-FFF2-40B4-BE49-F238E27FC236}">
                <a16:creationId xmlns:a16="http://schemas.microsoft.com/office/drawing/2014/main" id="{5B7BF754-172D-8731-0D08-4B71D6789A33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293" b="293"/>
          <a:stretch>
            <a:fillRect/>
          </a:stretch>
        </p:blipFill>
        <p:spPr>
          <a:xfrm>
            <a:off x="5092404" y="5988932"/>
            <a:ext cx="2007190" cy="358426"/>
          </a:xfrm>
        </p:spPr>
      </p:pic>
    </p:spTree>
    <p:extLst>
      <p:ext uri="{BB962C8B-B14F-4D97-AF65-F5344CB8AC3E}">
        <p14:creationId xmlns:p14="http://schemas.microsoft.com/office/powerpoint/2010/main" val="23495396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9">
      <a:majorFont>
        <a:latin typeface="Noto Serif"/>
        <a:ea typeface=""/>
        <a:cs typeface=""/>
      </a:majorFont>
      <a:minorFont>
        <a:latin typeface="Noto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126</Words>
  <Application>Microsoft Macintosh PowerPoint</Application>
  <PresentationFormat>Widescreen</PresentationFormat>
  <Paragraphs>42</Paragraphs>
  <Slides>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Noto Serif</vt:lpstr>
      <vt:lpstr>Office Theme</vt:lpstr>
      <vt:lpstr>think-cell Slide</vt:lpstr>
      <vt:lpstr>PowerPoint Presentation</vt:lpstr>
      <vt:lpstr>Summary </vt:lpstr>
      <vt:lpstr>Publication name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Dineshkumar Ravi</dc:creator>
  <cp:lastModifiedBy>Laurent Bedubourg</cp:lastModifiedBy>
  <cp:revision>9</cp:revision>
  <dcterms:created xsi:type="dcterms:W3CDTF">2023-09-26T06:58:53Z</dcterms:created>
  <dcterms:modified xsi:type="dcterms:W3CDTF">2023-10-02T20:27:58Z</dcterms:modified>
</cp:coreProperties>
</file>